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35"/>
  </p:notesMasterIdLst>
  <p:sldIdLst>
    <p:sldId id="259" r:id="rId2"/>
    <p:sldId id="260" r:id="rId3"/>
    <p:sldId id="261" r:id="rId4"/>
    <p:sldId id="262" r:id="rId5"/>
    <p:sldId id="263" r:id="rId6"/>
    <p:sldId id="264" r:id="rId7"/>
    <p:sldId id="265" r:id="rId8"/>
    <p:sldId id="266" r:id="rId9"/>
    <p:sldId id="267" r:id="rId10"/>
    <p:sldId id="268" r:id="rId11"/>
    <p:sldId id="296" r:id="rId12"/>
    <p:sldId id="269" r:id="rId13"/>
    <p:sldId id="270" r:id="rId14"/>
    <p:sldId id="297" r:id="rId15"/>
    <p:sldId id="299" r:id="rId16"/>
    <p:sldId id="300" r:id="rId17"/>
    <p:sldId id="271" r:id="rId18"/>
    <p:sldId id="272" r:id="rId19"/>
    <p:sldId id="273" r:id="rId20"/>
    <p:sldId id="274" r:id="rId21"/>
    <p:sldId id="275" r:id="rId22"/>
    <p:sldId id="276" r:id="rId23"/>
    <p:sldId id="294" r:id="rId24"/>
    <p:sldId id="295" r:id="rId25"/>
    <p:sldId id="277" r:id="rId26"/>
    <p:sldId id="278" r:id="rId27"/>
    <p:sldId id="279" r:id="rId28"/>
    <p:sldId id="280" r:id="rId29"/>
    <p:sldId id="281" r:id="rId30"/>
    <p:sldId id="282" r:id="rId31"/>
    <p:sldId id="283" r:id="rId32"/>
    <p:sldId id="286" r:id="rId33"/>
    <p:sldId id="287" r:id="rId34"/>
  </p:sldIdLst>
  <p:sldSz cx="9144000" cy="6858000" type="screen4x3"/>
  <p:notesSz cx="6858000" cy="9144000"/>
  <p:embeddedFontLst>
    <p:embeddedFont>
      <p:font typeface="Algerian" pitchFamily="82" charset="0"/>
      <p:regular r:id="rId36"/>
    </p:embeddedFont>
    <p:embeddedFont>
      <p:font typeface="Georgia" pitchFamily="18" charset="0"/>
      <p:regular r:id="rId37"/>
      <p:bold r:id="rId38"/>
      <p:italic r:id="rId39"/>
      <p:boldItalic r:id="rId40"/>
    </p:embeddedFont>
    <p:embeddedFont>
      <p:font typeface="Amarante" charset="0"/>
      <p:regular r:id="rId41"/>
    </p:embeddedFont>
    <p:embeddedFont>
      <p:font typeface="Verdana" pitchFamily="34" charset="0"/>
      <p:regular r:id="rId42"/>
      <p:bold r:id="rId43"/>
      <p:italic r:id="rId44"/>
      <p:boldItalic r:id="rId45"/>
    </p:embeddedFont>
    <p:embeddedFont>
      <p:font typeface="Cabin" charset="0"/>
      <p:regular r:id="rId46"/>
      <p:bold r:id="rId47"/>
      <p:italic r:id="rId48"/>
      <p:boldItalic r:id="rId49"/>
    </p:embeddedFont>
    <p:embeddedFont>
      <p:font typeface="Arial Narrow" pitchFamily="34" charset="0"/>
      <p:regular r:id="rId50"/>
      <p:bold r:id="rId51"/>
      <p:italic r:id="rId52"/>
      <p:boldItalic r:id="rId53"/>
    </p:embeddedFont>
    <p:embeddedFont>
      <p:font typeface="Bree Serif" charset="0"/>
      <p:regular r:id="rId54"/>
    </p:embeddedFont>
    <p:embeddedFont>
      <p:font typeface="Ultra" charset="0"/>
      <p:regular r:id="rId55"/>
    </p:embeddedFont>
    <p:embeddedFont>
      <p:font typeface="Calibri" pitchFamily="34" charset="0"/>
      <p:regular r:id="rId56"/>
      <p:bold r:id="rId57"/>
      <p:italic r:id="rId58"/>
      <p:boldItalic r:id="rId59"/>
    </p:embeddedFont>
    <p:embeddedFont>
      <p:font typeface="Questrial" charset="0"/>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93562BDA-D200-452A-A351-26F224A90801}">
  <a:tblStyle styleId="{93562BDA-D200-452A-A351-26F224A90801}" styleName="Table_0">
    <a:wholeTbl>
      <a:tcTxStyle>
        <a:font>
          <a:latin typeface="Arial"/>
          <a:ea typeface="Arial"/>
          <a:cs typeface="Arial"/>
        </a:font>
        <a:schemeClr val="tx1"/>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1266" y="-72"/>
      </p:cViewPr>
      <p:guideLst>
        <p:guide orient="horz" pos="2160"/>
        <p:guide pos="2880"/>
      </p:guideLst>
    </p:cSldViewPr>
  </p:slideViewPr>
  <p:notesTextViewPr>
    <p:cViewPr>
      <p:scale>
        <a:sx n="1" d="1"/>
        <a:sy n="1" d="1"/>
      </p:scale>
      <p:origin x="0" y="0"/>
    </p:cViewPr>
  </p:notesTextViewPr>
  <p:sorterViewPr>
    <p:cViewPr>
      <p:scale>
        <a:sx n="100" d="100"/>
        <a:sy n="100" d="100"/>
      </p:scale>
      <p:origin x="0" y="619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IN"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a:t>
            </a:fld>
            <a:endParaRPr/>
          </a:p>
        </p:txBody>
      </p:sp>
    </p:spTree>
    <p:extLst>
      <p:ext uri="{BB962C8B-B14F-4D97-AF65-F5344CB8AC3E}">
        <p14:creationId xmlns="" xmlns:p14="http://schemas.microsoft.com/office/powerpoint/2010/main" val="26907995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9" name="Google Shape;18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00"/>
              <a:buFont typeface="Calibri"/>
              <a:buNone/>
            </a:pPr>
            <a:r>
              <a:rPr lang="en-IN"/>
              <a:t>Rounding Rap makes it easy to find the closest hundred.  We can use Rounding Rap to help us round whole numbers. </a:t>
            </a:r>
            <a:endParaRPr/>
          </a:p>
          <a:p>
            <a:pPr marL="0" lvl="0" indent="0" algn="l" rtl="0">
              <a:spcBef>
                <a:spcPts val="0"/>
              </a:spcBef>
              <a:spcAft>
                <a:spcPts val="0"/>
              </a:spcAft>
              <a:buClr>
                <a:schemeClr val="dk1"/>
              </a:buClr>
              <a:buSzPts val="300"/>
              <a:buFont typeface="Calibri"/>
              <a:buNone/>
            </a:pPr>
            <a:r>
              <a:rPr lang="en-IN"/>
              <a:t>We will practice rapping together as a class.  I usually tie a bandana around my head and pretend that I am rapping into a microphone. I also walk around the room making rapping sounds.  The students really get a kick out of this and we have a lot of fun while learning how to round!</a:t>
            </a:r>
            <a:endParaRPr/>
          </a:p>
        </p:txBody>
      </p:sp>
      <p:sp>
        <p:nvSpPr>
          <p:cNvPr id="267" name="Google Shape;267;p1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350"/>
              <a:buFont typeface="Arial"/>
              <a:buNone/>
            </a:pPr>
            <a:fld id="{00000000-1234-1234-1234-123412341234}" type="slidenum">
              <a:rPr lang="en-IN"/>
              <a:pPr marL="0" lvl="0" indent="0" algn="r" rtl="0">
                <a:lnSpc>
                  <a:spcPct val="100000"/>
                </a:lnSpc>
                <a:spcBef>
                  <a:spcPts val="0"/>
                </a:spcBef>
                <a:spcAft>
                  <a:spcPts val="0"/>
                </a:spcAft>
                <a:buClr>
                  <a:srgbClr val="000000"/>
                </a:buClr>
                <a:buSzPts val="350"/>
                <a:buFont typeface="Arial"/>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00"/>
              <a:buFont typeface="Calibri"/>
              <a:buNone/>
            </a:pPr>
            <a:r>
              <a:rPr lang="en-IN"/>
              <a:t>Go through the steps of the Rounding Rap and show my work as I go through the steps. </a:t>
            </a:r>
            <a:endParaRPr/>
          </a:p>
          <a:p>
            <a:pPr marL="0" lvl="0" indent="0" algn="l" rtl="0">
              <a:spcBef>
                <a:spcPts val="0"/>
              </a:spcBef>
              <a:spcAft>
                <a:spcPts val="0"/>
              </a:spcAft>
              <a:buClr>
                <a:schemeClr val="dk1"/>
              </a:buClr>
              <a:buSzPts val="300"/>
              <a:buFont typeface="Calibri"/>
              <a:buNone/>
            </a:pPr>
            <a:r>
              <a:rPr lang="en-IN"/>
              <a:t>Students can follow along on their individual white boards as I go through the steps. I will also call students up to the board to help me.</a:t>
            </a:r>
            <a:endParaRPr/>
          </a:p>
          <a:p>
            <a:pPr marL="0" lvl="0" indent="0" algn="l" rtl="0">
              <a:spcBef>
                <a:spcPts val="0"/>
              </a:spcBef>
              <a:spcAft>
                <a:spcPts val="0"/>
              </a:spcAft>
              <a:buClr>
                <a:schemeClr val="dk1"/>
              </a:buClr>
              <a:buSzPts val="300"/>
              <a:buFont typeface="Calibri"/>
              <a:buNone/>
            </a:pPr>
            <a:endParaRPr/>
          </a:p>
        </p:txBody>
      </p:sp>
      <p:sp>
        <p:nvSpPr>
          <p:cNvPr id="300" name="Google Shape;300;p15: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350"/>
              <a:buFont typeface="Arial"/>
              <a:buNone/>
            </a:pPr>
            <a:fld id="{00000000-1234-1234-1234-123412341234}" type="slidenum">
              <a:rPr lang="en-IN"/>
              <a:pPr marL="0" lvl="0" indent="0" algn="r" rtl="0">
                <a:lnSpc>
                  <a:spcPct val="100000"/>
                </a:lnSpc>
                <a:spcBef>
                  <a:spcPts val="0"/>
                </a:spcBef>
                <a:spcAft>
                  <a:spcPts val="0"/>
                </a:spcAft>
                <a:buClr>
                  <a:srgbClr val="000000"/>
                </a:buClr>
                <a:buSzPts val="350"/>
                <a:buFont typeface="Arial"/>
                <a:buNone/>
              </a:pP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7" name="Google Shape;30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13" name="Google Shape;31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00"/>
              <a:buFont typeface="Calibri"/>
              <a:buNone/>
            </a:pPr>
            <a:endParaRPr/>
          </a:p>
        </p:txBody>
      </p:sp>
      <p:sp>
        <p:nvSpPr>
          <p:cNvPr id="314" name="Google Shape;314;p17: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350"/>
              <a:buFont typeface="Arial"/>
              <a:buNone/>
            </a:pPr>
            <a:fld id="{00000000-1234-1234-1234-123412341234}" type="slidenum">
              <a:rPr lang="en-IN"/>
              <a:pPr marL="0" lvl="0" indent="0" algn="r" rtl="0">
                <a:lnSpc>
                  <a:spcPct val="100000"/>
                </a:lnSpc>
                <a:spcBef>
                  <a:spcPts val="0"/>
                </a:spcBef>
                <a:spcAft>
                  <a:spcPts val="0"/>
                </a:spcAft>
                <a:buClr>
                  <a:srgbClr val="000000"/>
                </a:buClr>
                <a:buSzPts val="350"/>
                <a:buFont typeface="Arial"/>
                <a:buNone/>
              </a:pPr>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7" name="Google Shape;33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98" name="Google Shape;39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56" name="Google Shape;45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7" name="Google Shape;51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78" name="Google Shape;57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6" name="Google Shape;19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85" name="Google Shape;58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93" name="Google Shape;59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01" name="Google Shape;60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11" name="Google Shape;61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19" name="Google Shape;61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00"/>
              <a:buFont typeface="Calibri"/>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47" name="Google Shape;647;p31: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IN"/>
              <a:pPr marL="0" lvl="0" indent="0" algn="l" rtl="0">
                <a:lnSpc>
                  <a:spcPct val="100000"/>
                </a:lnSpc>
                <a:spcBef>
                  <a:spcPts val="0"/>
                </a:spcBef>
                <a:spcAft>
                  <a:spcPts val="0"/>
                </a:spcAft>
                <a:buClr>
                  <a:srgbClr val="000000"/>
                </a:buClr>
                <a:buSzPts val="1400"/>
                <a:buFont typeface="Arial"/>
                <a:buNone/>
              </a:pPr>
              <a:t>32</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52" name="Google Shape;65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5" name="Google Shape;20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00"/>
              <a:buFont typeface="Calibri"/>
              <a:buNone/>
            </a:pPr>
            <a:r>
              <a:rPr lang="en-IN"/>
              <a:t>Review place value.</a:t>
            </a:r>
            <a:endParaRPr/>
          </a:p>
          <a:p>
            <a:pPr marL="0" lvl="0" indent="0" algn="l" rtl="0">
              <a:spcBef>
                <a:spcPts val="0"/>
              </a:spcBef>
              <a:spcAft>
                <a:spcPts val="0"/>
              </a:spcAft>
              <a:buClr>
                <a:schemeClr val="dk1"/>
              </a:buClr>
              <a:buSzPts val="300"/>
              <a:buFont typeface="Calibri"/>
              <a:buNone/>
            </a:pPr>
            <a:r>
              <a:rPr lang="en-IN"/>
              <a:t>Practice using the halfway point.</a:t>
            </a:r>
            <a:endParaRPr/>
          </a:p>
        </p:txBody>
      </p:sp>
      <p:sp>
        <p:nvSpPr>
          <p:cNvPr id="225" name="Google Shape;225;p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350"/>
              <a:buFont typeface="Arial"/>
              <a:buNone/>
            </a:pPr>
            <a:fld id="{00000000-1234-1234-1234-123412341234}" type="slidenum">
              <a:rPr lang="en-IN"/>
              <a:pPr marL="0" lvl="0" indent="0" algn="r" rtl="0">
                <a:lnSpc>
                  <a:spcPct val="100000"/>
                </a:lnSpc>
                <a:spcBef>
                  <a:spcPts val="0"/>
                </a:spcBef>
                <a:spcAft>
                  <a:spcPts val="0"/>
                </a:spcAft>
                <a:buClr>
                  <a:srgbClr val="000000"/>
                </a:buClr>
                <a:buSzPts val="350"/>
                <a:buFont typeface="Arial"/>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2" name="Google Shape;25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7" name="Google Shape;17;p2"/>
          <p:cNvSpPr txBox="1">
            <a:spLocks noGrp="1"/>
          </p:cNvSpPr>
          <p:nvPr>
            <p:ph type="body" idx="1"/>
          </p:nvPr>
        </p:nvSpPr>
        <p:spPr>
          <a:xfrm>
            <a:off x="457200" y="2057400"/>
            <a:ext cx="8229600" cy="3962400"/>
          </a:xfrm>
          <a:prstGeom prst="rect">
            <a:avLst/>
          </a:prstGeom>
          <a:noFill/>
          <a:ln>
            <a:noFill/>
          </a:ln>
        </p:spPr>
        <p:txBody>
          <a:bodyPr spcFirstLastPara="1" wrap="square" lIns="91425" tIns="91425" rIns="91425" bIns="91425" anchor="t" anchorCtr="0">
            <a:noAutofit/>
          </a:bodyPr>
          <a:lstStyle>
            <a:lvl1pPr marL="457200" lvl="0" indent="-365760" algn="l">
              <a:lnSpc>
                <a:spcPct val="100000"/>
              </a:lnSpc>
              <a:spcBef>
                <a:spcPts val="2000"/>
              </a:spcBef>
              <a:spcAft>
                <a:spcPts val="0"/>
              </a:spcAft>
              <a:buSzPts val="2160"/>
              <a:buChar char="●"/>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600"/>
              </a:spcBef>
              <a:spcAft>
                <a:spcPts val="0"/>
              </a:spcAft>
              <a:buSzPts val="1800"/>
              <a:buChar char="●"/>
              <a:defRPr/>
            </a:lvl3pPr>
            <a:lvl4pPr marL="1828800" lvl="3" indent="-331469" algn="l">
              <a:lnSpc>
                <a:spcPct val="100000"/>
              </a:lnSpc>
              <a:spcBef>
                <a:spcPts val="600"/>
              </a:spcBef>
              <a:spcAft>
                <a:spcPts val="0"/>
              </a:spcAft>
              <a:buSzPts val="1620"/>
              <a:buChar char="●"/>
              <a:defRPr/>
            </a:lvl4pPr>
            <a:lvl5pPr marL="2286000" lvl="4" indent="-331470" algn="l">
              <a:lnSpc>
                <a:spcPct val="100000"/>
              </a:lnSpc>
              <a:spcBef>
                <a:spcPts val="600"/>
              </a:spcBef>
              <a:spcAft>
                <a:spcPts val="0"/>
              </a:spcAft>
              <a:buSzPts val="1620"/>
              <a:buChar char="●"/>
              <a:defRPr/>
            </a:lvl5pPr>
            <a:lvl6pPr marL="2743200" lvl="5" indent="-355600" algn="l">
              <a:lnSpc>
                <a:spcPct val="100000"/>
              </a:lnSpc>
              <a:spcBef>
                <a:spcPts val="360"/>
              </a:spcBef>
              <a:spcAft>
                <a:spcPts val="0"/>
              </a:spcAft>
              <a:buClr>
                <a:schemeClr val="lt1"/>
              </a:buClr>
              <a:buSzPts val="2000"/>
              <a:buChar char="•"/>
              <a:defRPr/>
            </a:lvl6pPr>
            <a:lvl7pPr marL="3200400" lvl="6" indent="-355600" algn="l">
              <a:lnSpc>
                <a:spcPct val="100000"/>
              </a:lnSpc>
              <a:spcBef>
                <a:spcPts val="360"/>
              </a:spcBef>
              <a:spcAft>
                <a:spcPts val="0"/>
              </a:spcAft>
              <a:buClr>
                <a:schemeClr val="lt1"/>
              </a:buClr>
              <a:buSzPts val="2000"/>
              <a:buChar char="•"/>
              <a:defRPr/>
            </a:lvl7pPr>
            <a:lvl8pPr marL="3657600" lvl="7" indent="-355600" algn="l">
              <a:lnSpc>
                <a:spcPct val="100000"/>
              </a:lnSpc>
              <a:spcBef>
                <a:spcPts val="360"/>
              </a:spcBef>
              <a:spcAft>
                <a:spcPts val="0"/>
              </a:spcAft>
              <a:buClr>
                <a:schemeClr val="lt1"/>
              </a:buClr>
              <a:buSzPts val="2000"/>
              <a:buChar char="•"/>
              <a:defRPr/>
            </a:lvl8pPr>
            <a:lvl9pPr marL="4114800" lvl="8" indent="-355600" algn="l">
              <a:lnSpc>
                <a:spcPct val="100000"/>
              </a:lnSpc>
              <a:spcBef>
                <a:spcPts val="360"/>
              </a:spcBef>
              <a:spcAft>
                <a:spcPts val="0"/>
              </a:spcAft>
              <a:buClr>
                <a:schemeClr val="lt1"/>
              </a:buClr>
              <a:buSzPts val="2000"/>
              <a:buChar char="•"/>
              <a:defRPr/>
            </a:lvl9pPr>
          </a:lstStyle>
          <a:p>
            <a:endParaRPr/>
          </a:p>
        </p:txBody>
      </p:sp>
      <p:sp>
        <p:nvSpPr>
          <p:cNvPr id="18" name="Google Shape;18;p2"/>
          <p:cNvSpPr txBox="1">
            <a:spLocks noGrp="1"/>
          </p:cNvSpPr>
          <p:nvPr>
            <p:ph type="dt" idx="10"/>
          </p:nvPr>
        </p:nvSpPr>
        <p:spPr>
          <a:xfrm>
            <a:off x="6571128" y="6356350"/>
            <a:ext cx="2133600" cy="365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19" name="Google Shape;19;p2"/>
          <p:cNvSpPr txBox="1">
            <a:spLocks noGrp="1"/>
          </p:cNvSpPr>
          <p:nvPr>
            <p:ph type="ftr" idx="11"/>
          </p:nvPr>
        </p:nvSpPr>
        <p:spPr>
          <a:xfrm>
            <a:off x="457200" y="6356350"/>
            <a:ext cx="2895600" cy="365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20" name="Google Shape;20;p2"/>
          <p:cNvSpPr txBox="1">
            <a:spLocks noGrp="1"/>
          </p:cNvSpPr>
          <p:nvPr>
            <p:ph type="sldNum" idx="12"/>
          </p:nvPr>
        </p:nvSpPr>
        <p:spPr>
          <a:xfrm>
            <a:off x="4267200" y="6356350"/>
            <a:ext cx="609600" cy="365100"/>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000000"/>
              </a:buClr>
              <a:buSzPts val="350"/>
              <a:buFont typeface="Arial"/>
              <a:buNone/>
              <a:defRPr/>
            </a:lvl1pPr>
            <a:lvl2pPr marL="0" lvl="1" indent="0" algn="ctr">
              <a:lnSpc>
                <a:spcPct val="100000"/>
              </a:lnSpc>
              <a:spcBef>
                <a:spcPts val="0"/>
              </a:spcBef>
              <a:spcAft>
                <a:spcPts val="0"/>
              </a:spcAft>
              <a:buClr>
                <a:srgbClr val="000000"/>
              </a:buClr>
              <a:buSzPts val="350"/>
              <a:buFont typeface="Arial"/>
              <a:buNone/>
              <a:defRPr/>
            </a:lvl2pPr>
            <a:lvl3pPr marL="0" lvl="2" indent="0" algn="ctr">
              <a:lnSpc>
                <a:spcPct val="100000"/>
              </a:lnSpc>
              <a:spcBef>
                <a:spcPts val="0"/>
              </a:spcBef>
              <a:spcAft>
                <a:spcPts val="0"/>
              </a:spcAft>
              <a:buClr>
                <a:srgbClr val="000000"/>
              </a:buClr>
              <a:buSzPts val="350"/>
              <a:buFont typeface="Arial"/>
              <a:buNone/>
              <a:defRPr/>
            </a:lvl3pPr>
            <a:lvl4pPr marL="0" lvl="3" indent="0" algn="ctr">
              <a:lnSpc>
                <a:spcPct val="100000"/>
              </a:lnSpc>
              <a:spcBef>
                <a:spcPts val="0"/>
              </a:spcBef>
              <a:spcAft>
                <a:spcPts val="0"/>
              </a:spcAft>
              <a:buClr>
                <a:srgbClr val="000000"/>
              </a:buClr>
              <a:buSzPts val="350"/>
              <a:buFont typeface="Arial"/>
              <a:buNone/>
              <a:defRPr/>
            </a:lvl4pPr>
            <a:lvl5pPr marL="0" lvl="4" indent="0" algn="ctr">
              <a:lnSpc>
                <a:spcPct val="100000"/>
              </a:lnSpc>
              <a:spcBef>
                <a:spcPts val="0"/>
              </a:spcBef>
              <a:spcAft>
                <a:spcPts val="0"/>
              </a:spcAft>
              <a:buClr>
                <a:srgbClr val="000000"/>
              </a:buClr>
              <a:buSzPts val="350"/>
              <a:buFont typeface="Arial"/>
              <a:buNone/>
              <a:defRPr/>
            </a:lvl5pPr>
            <a:lvl6pPr marL="0" lvl="5" indent="0" algn="ctr">
              <a:lnSpc>
                <a:spcPct val="100000"/>
              </a:lnSpc>
              <a:spcBef>
                <a:spcPts val="0"/>
              </a:spcBef>
              <a:spcAft>
                <a:spcPts val="0"/>
              </a:spcAft>
              <a:buClr>
                <a:srgbClr val="000000"/>
              </a:buClr>
              <a:buSzPts val="350"/>
              <a:buFont typeface="Arial"/>
              <a:buNone/>
              <a:defRPr/>
            </a:lvl6pPr>
            <a:lvl7pPr marL="0" lvl="6" indent="0" algn="ctr">
              <a:lnSpc>
                <a:spcPct val="100000"/>
              </a:lnSpc>
              <a:spcBef>
                <a:spcPts val="0"/>
              </a:spcBef>
              <a:spcAft>
                <a:spcPts val="0"/>
              </a:spcAft>
              <a:buClr>
                <a:srgbClr val="000000"/>
              </a:buClr>
              <a:buSzPts val="350"/>
              <a:buFont typeface="Arial"/>
              <a:buNone/>
              <a:defRPr/>
            </a:lvl7pPr>
            <a:lvl8pPr marL="0" lvl="7" indent="0" algn="ctr">
              <a:lnSpc>
                <a:spcPct val="100000"/>
              </a:lnSpc>
              <a:spcBef>
                <a:spcPts val="0"/>
              </a:spcBef>
              <a:spcAft>
                <a:spcPts val="0"/>
              </a:spcAft>
              <a:buClr>
                <a:srgbClr val="000000"/>
              </a:buClr>
              <a:buSzPts val="350"/>
              <a:buFont typeface="Arial"/>
              <a:buNone/>
              <a:defRPr/>
            </a:lvl8pPr>
            <a:lvl9pPr marL="0" lvl="8" indent="0" algn="ctr">
              <a:lnSpc>
                <a:spcPct val="100000"/>
              </a:lnSpc>
              <a:spcBef>
                <a:spcPts val="0"/>
              </a:spcBef>
              <a:spcAft>
                <a:spcPts val="0"/>
              </a:spcAft>
              <a:buClr>
                <a:srgbClr val="000000"/>
              </a:buClr>
              <a:buSzPts val="350"/>
              <a:buFont typeface="Arial"/>
              <a:buNone/>
              <a:defRPr/>
            </a:lvl9pPr>
          </a:lstStyle>
          <a:p>
            <a:pPr marL="0" lvl="0" indent="0" algn="ctr" rtl="0">
              <a:spcBef>
                <a:spcPts val="0"/>
              </a:spcBef>
              <a:spcAft>
                <a:spcPts val="0"/>
              </a:spcAft>
              <a:buNone/>
            </a:pPr>
            <a:fld id="{00000000-1234-1234-1234-123412341234}" type="slidenum">
              <a:rPr lang="en-IN"/>
              <a:pPr marL="0" lvl="0" indent="0" algn="ctr" rtl="0">
                <a:spcBef>
                  <a:spcPts val="0"/>
                </a:spcBef>
                <a:spcAft>
                  <a:spcPts val="0"/>
                </a:spcAft>
                <a:buNone/>
              </a:pPr>
              <a:t>‹#›</a:t>
            </a:fld>
            <a:endParaRPr/>
          </a:p>
        </p:txBody>
      </p:sp>
      <p:grpSp>
        <p:nvGrpSpPr>
          <p:cNvPr id="21" name="Google Shape;21;p2"/>
          <p:cNvGrpSpPr/>
          <p:nvPr/>
        </p:nvGrpSpPr>
        <p:grpSpPr>
          <a:xfrm>
            <a:off x="0" y="1584169"/>
            <a:ext cx="9144000" cy="45203"/>
            <a:chOff x="0" y="1613647"/>
            <a:chExt cx="9144000" cy="45203"/>
          </a:xfrm>
        </p:grpSpPr>
        <p:cxnSp>
          <p:nvCxnSpPr>
            <p:cNvPr id="22" name="Google Shape;22;p2"/>
            <p:cNvCxnSpPr/>
            <p:nvPr/>
          </p:nvCxnSpPr>
          <p:spPr>
            <a:xfrm>
              <a:off x="0" y="1657350"/>
              <a:ext cx="9144000" cy="1500"/>
            </a:xfrm>
            <a:prstGeom prst="straightConnector1">
              <a:avLst/>
            </a:prstGeom>
            <a:noFill/>
            <a:ln w="88900" cap="flat" cmpd="sng">
              <a:solidFill>
                <a:srgbClr val="5798E8"/>
              </a:solidFill>
              <a:prstDash val="solid"/>
              <a:round/>
              <a:headEnd type="none" w="sm" len="sm"/>
              <a:tailEnd type="none" w="sm" len="sm"/>
            </a:ln>
          </p:spPr>
        </p:cxnSp>
        <p:cxnSp>
          <p:nvCxnSpPr>
            <p:cNvPr id="23" name="Google Shape;23;p2"/>
            <p:cNvCxnSpPr/>
            <p:nvPr/>
          </p:nvCxnSpPr>
          <p:spPr>
            <a:xfrm>
              <a:off x="0" y="1613647"/>
              <a:ext cx="9144000" cy="1500"/>
            </a:xfrm>
            <a:prstGeom prst="straightConnector1">
              <a:avLst/>
            </a:prstGeom>
            <a:noFill/>
            <a:ln w="9525" cap="flat" cmpd="sng">
              <a:solidFill>
                <a:schemeClr val="lt1"/>
              </a:solidFill>
              <a:prstDash val="solid"/>
              <a:round/>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bg>
      <p:bgPr>
        <a:blipFill>
          <a:blip r:embed="rId2">
            <a:alphaModFix/>
          </a:blip>
          <a:stretch>
            <a:fillRect/>
          </a:stretch>
        </a:blipFill>
        <a:effectLst/>
      </p:bgPr>
    </p:bg>
    <p:spTree>
      <p:nvGrpSpPr>
        <p:cNvPr id="1" name="Shape 79"/>
        <p:cNvGrpSpPr/>
        <p:nvPr/>
      </p:nvGrpSpPr>
      <p:grpSpPr>
        <a:xfrm>
          <a:off x="0" y="0"/>
          <a:ext cx="0" cy="0"/>
          <a:chOff x="0" y="0"/>
          <a:chExt cx="0" cy="0"/>
        </a:xfrm>
      </p:grpSpPr>
      <p:grpSp>
        <p:nvGrpSpPr>
          <p:cNvPr id="80" name="Google Shape;80;p11"/>
          <p:cNvGrpSpPr/>
          <p:nvPr/>
        </p:nvGrpSpPr>
        <p:grpSpPr>
          <a:xfrm>
            <a:off x="0" y="1461247"/>
            <a:ext cx="9144000" cy="45203"/>
            <a:chOff x="0" y="1613647"/>
            <a:chExt cx="9144000" cy="45203"/>
          </a:xfrm>
        </p:grpSpPr>
        <p:cxnSp>
          <p:nvCxnSpPr>
            <p:cNvPr id="81" name="Google Shape;81;p11"/>
            <p:cNvCxnSpPr/>
            <p:nvPr/>
          </p:nvCxnSpPr>
          <p:spPr>
            <a:xfrm>
              <a:off x="0" y="1657350"/>
              <a:ext cx="9144000" cy="1500"/>
            </a:xfrm>
            <a:prstGeom prst="straightConnector1">
              <a:avLst/>
            </a:prstGeom>
            <a:noFill/>
            <a:ln w="88900" cap="flat" cmpd="sng">
              <a:solidFill>
                <a:srgbClr val="5798E8"/>
              </a:solidFill>
              <a:prstDash val="solid"/>
              <a:round/>
              <a:headEnd type="none" w="sm" len="sm"/>
              <a:tailEnd type="none" w="sm" len="sm"/>
            </a:ln>
          </p:spPr>
        </p:cxnSp>
        <p:cxnSp>
          <p:nvCxnSpPr>
            <p:cNvPr id="82" name="Google Shape;82;p11"/>
            <p:cNvCxnSpPr/>
            <p:nvPr/>
          </p:nvCxnSpPr>
          <p:spPr>
            <a:xfrm>
              <a:off x="0" y="1613647"/>
              <a:ext cx="9144000" cy="1500"/>
            </a:xfrm>
            <a:prstGeom prst="straightConnector1">
              <a:avLst/>
            </a:prstGeom>
            <a:noFill/>
            <a:ln w="9525" cap="flat" cmpd="sng">
              <a:solidFill>
                <a:schemeClr val="lt1"/>
              </a:solidFill>
              <a:prstDash val="solid"/>
              <a:round/>
              <a:headEnd type="none" w="sm" len="sm"/>
              <a:tailEnd type="none" w="sm" len="sm"/>
            </a:ln>
          </p:spPr>
        </p:cxnSp>
      </p:grpSp>
      <p:grpSp>
        <p:nvGrpSpPr>
          <p:cNvPr id="83" name="Google Shape;83;p11"/>
          <p:cNvGrpSpPr/>
          <p:nvPr/>
        </p:nvGrpSpPr>
        <p:grpSpPr>
          <a:xfrm>
            <a:off x="0" y="4953000"/>
            <a:ext cx="9144000" cy="45203"/>
            <a:chOff x="0" y="1613647"/>
            <a:chExt cx="9144000" cy="45203"/>
          </a:xfrm>
        </p:grpSpPr>
        <p:cxnSp>
          <p:nvCxnSpPr>
            <p:cNvPr id="84" name="Google Shape;84;p11"/>
            <p:cNvCxnSpPr/>
            <p:nvPr/>
          </p:nvCxnSpPr>
          <p:spPr>
            <a:xfrm>
              <a:off x="0" y="1657350"/>
              <a:ext cx="9144000" cy="1500"/>
            </a:xfrm>
            <a:prstGeom prst="straightConnector1">
              <a:avLst/>
            </a:prstGeom>
            <a:noFill/>
            <a:ln w="88900" cap="flat" cmpd="sng">
              <a:solidFill>
                <a:srgbClr val="5798E8"/>
              </a:solidFill>
              <a:prstDash val="solid"/>
              <a:round/>
              <a:headEnd type="none" w="sm" len="sm"/>
              <a:tailEnd type="none" w="sm" len="sm"/>
            </a:ln>
          </p:spPr>
        </p:cxnSp>
        <p:cxnSp>
          <p:nvCxnSpPr>
            <p:cNvPr id="85" name="Google Shape;85;p11"/>
            <p:cNvCxnSpPr/>
            <p:nvPr/>
          </p:nvCxnSpPr>
          <p:spPr>
            <a:xfrm>
              <a:off x="0" y="1613647"/>
              <a:ext cx="9144000" cy="1500"/>
            </a:xfrm>
            <a:prstGeom prst="straightConnector1">
              <a:avLst/>
            </a:prstGeom>
            <a:noFill/>
            <a:ln w="9525" cap="flat" cmpd="sng">
              <a:solidFill>
                <a:schemeClr val="lt1"/>
              </a:solidFill>
              <a:prstDash val="solid"/>
              <a:round/>
              <a:headEnd type="none" w="sm" len="sm"/>
              <a:tailEnd type="none" w="sm" len="sm"/>
            </a:ln>
          </p:spPr>
        </p:cxnSp>
      </p:grpSp>
      <p:sp>
        <p:nvSpPr>
          <p:cNvPr id="86" name="Google Shape;86;p11"/>
          <p:cNvSpPr txBox="1">
            <a:spLocks noGrp="1"/>
          </p:cNvSpPr>
          <p:nvPr>
            <p:ph type="ctrTitle"/>
          </p:nvPr>
        </p:nvSpPr>
        <p:spPr>
          <a:xfrm>
            <a:off x="5365376" y="1573305"/>
            <a:ext cx="3653100" cy="2133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lt1"/>
              </a:buClr>
              <a:buSzPts val="4800"/>
              <a:buFont typeface="Georgia"/>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87" name="Google Shape;87;p11"/>
          <p:cNvSpPr txBox="1">
            <a:spLocks noGrp="1"/>
          </p:cNvSpPr>
          <p:nvPr>
            <p:ph type="subTitle" idx="1"/>
          </p:nvPr>
        </p:nvSpPr>
        <p:spPr>
          <a:xfrm>
            <a:off x="5365376" y="3998259"/>
            <a:ext cx="3653100" cy="882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480"/>
              </a:spcBef>
              <a:spcAft>
                <a:spcPts val="0"/>
              </a:spcAft>
              <a:buSzPts val="2160"/>
              <a:buNone/>
              <a:defRPr>
                <a:solidFill>
                  <a:schemeClr val="lt1"/>
                </a:solidFill>
              </a:defRPr>
            </a:lvl1pPr>
            <a:lvl2pPr lvl="1" algn="ctr">
              <a:lnSpc>
                <a:spcPct val="100000"/>
              </a:lnSpc>
              <a:spcBef>
                <a:spcPts val="440"/>
              </a:spcBef>
              <a:spcAft>
                <a:spcPts val="0"/>
              </a:spcAft>
              <a:buSzPts val="1980"/>
              <a:buNone/>
              <a:defRPr>
                <a:solidFill>
                  <a:schemeClr val="lt1"/>
                </a:solidFill>
              </a:defRPr>
            </a:lvl2pPr>
            <a:lvl3pPr lvl="2" algn="ctr">
              <a:lnSpc>
                <a:spcPct val="100000"/>
              </a:lnSpc>
              <a:spcBef>
                <a:spcPts val="400"/>
              </a:spcBef>
              <a:spcAft>
                <a:spcPts val="0"/>
              </a:spcAft>
              <a:buSzPts val="1800"/>
              <a:buNone/>
              <a:defRPr>
                <a:solidFill>
                  <a:schemeClr val="lt1"/>
                </a:solidFill>
              </a:defRPr>
            </a:lvl3pPr>
            <a:lvl4pPr lvl="3" algn="ctr">
              <a:lnSpc>
                <a:spcPct val="100000"/>
              </a:lnSpc>
              <a:spcBef>
                <a:spcPts val="360"/>
              </a:spcBef>
              <a:spcAft>
                <a:spcPts val="0"/>
              </a:spcAft>
              <a:buSzPts val="1620"/>
              <a:buNone/>
              <a:defRPr>
                <a:solidFill>
                  <a:schemeClr val="lt1"/>
                </a:solidFill>
              </a:defRPr>
            </a:lvl4pPr>
            <a:lvl5pPr lvl="4" algn="ctr">
              <a:lnSpc>
                <a:spcPct val="100000"/>
              </a:lnSpc>
              <a:spcBef>
                <a:spcPts val="360"/>
              </a:spcBef>
              <a:spcAft>
                <a:spcPts val="0"/>
              </a:spcAft>
              <a:buSzPts val="1620"/>
              <a:buNone/>
              <a:defRPr>
                <a:solidFill>
                  <a:schemeClr val="lt1"/>
                </a:solidFill>
              </a:defRPr>
            </a:lvl5pPr>
            <a:lvl6pPr lvl="5" algn="ctr">
              <a:lnSpc>
                <a:spcPct val="100000"/>
              </a:lnSpc>
              <a:spcBef>
                <a:spcPts val="400"/>
              </a:spcBef>
              <a:spcAft>
                <a:spcPts val="0"/>
              </a:spcAft>
              <a:buClr>
                <a:schemeClr val="lt1"/>
              </a:buClr>
              <a:buSzPts val="2000"/>
              <a:buNone/>
              <a:defRPr>
                <a:solidFill>
                  <a:schemeClr val="lt1"/>
                </a:solidFill>
              </a:defRPr>
            </a:lvl6pPr>
            <a:lvl7pPr lvl="6" algn="ctr">
              <a:lnSpc>
                <a:spcPct val="100000"/>
              </a:lnSpc>
              <a:spcBef>
                <a:spcPts val="400"/>
              </a:spcBef>
              <a:spcAft>
                <a:spcPts val="0"/>
              </a:spcAft>
              <a:buClr>
                <a:schemeClr val="lt1"/>
              </a:buClr>
              <a:buSzPts val="2000"/>
              <a:buNone/>
              <a:defRPr>
                <a:solidFill>
                  <a:schemeClr val="lt1"/>
                </a:solidFill>
              </a:defRPr>
            </a:lvl7pPr>
            <a:lvl8pPr lvl="7" algn="ctr">
              <a:lnSpc>
                <a:spcPct val="100000"/>
              </a:lnSpc>
              <a:spcBef>
                <a:spcPts val="400"/>
              </a:spcBef>
              <a:spcAft>
                <a:spcPts val="0"/>
              </a:spcAft>
              <a:buClr>
                <a:schemeClr val="lt1"/>
              </a:buClr>
              <a:buSzPts val="2000"/>
              <a:buNone/>
              <a:defRPr>
                <a:solidFill>
                  <a:schemeClr val="lt1"/>
                </a:solidFill>
              </a:defRPr>
            </a:lvl8pPr>
            <a:lvl9pPr lvl="8" algn="ctr">
              <a:lnSpc>
                <a:spcPct val="100000"/>
              </a:lnSpc>
              <a:spcBef>
                <a:spcPts val="400"/>
              </a:spcBef>
              <a:spcAft>
                <a:spcPts val="0"/>
              </a:spcAft>
              <a:buClr>
                <a:schemeClr val="lt1"/>
              </a:buClr>
              <a:buSzPts val="2000"/>
              <a:buNone/>
              <a:defRPr>
                <a:solidFill>
                  <a:schemeClr val="lt1"/>
                </a:solidFill>
              </a:defRPr>
            </a:lvl9pPr>
          </a:lstStyle>
          <a:p>
            <a:endParaRPr/>
          </a:p>
        </p:txBody>
      </p:sp>
      <p:sp>
        <p:nvSpPr>
          <p:cNvPr id="88" name="Google Shape;88;p11"/>
          <p:cNvSpPr txBox="1">
            <a:spLocks noGrp="1"/>
          </p:cNvSpPr>
          <p:nvPr>
            <p:ph type="dt" idx="10"/>
          </p:nvPr>
        </p:nvSpPr>
        <p:spPr>
          <a:xfrm>
            <a:off x="6571128" y="6356350"/>
            <a:ext cx="2133600" cy="365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89" name="Google Shape;89;p1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90" name="Google Shape;90;p11"/>
          <p:cNvSpPr/>
          <p:nvPr/>
        </p:nvSpPr>
        <p:spPr>
          <a:xfrm>
            <a:off x="134470" y="685800"/>
            <a:ext cx="5268000" cy="5268000"/>
          </a:xfrm>
          <a:prstGeom prst="ellipse">
            <a:avLst/>
          </a:prstGeom>
          <a:gradFill>
            <a:gsLst>
              <a:gs pos="0">
                <a:schemeClr val="accent1"/>
              </a:gs>
              <a:gs pos="50000">
                <a:srgbClr val="D59300"/>
              </a:gs>
              <a:gs pos="100000">
                <a:schemeClr val="accent1"/>
              </a:gs>
            </a:gsLst>
            <a:lin ang="8400134" scaled="0"/>
          </a:gradFill>
          <a:ln>
            <a:noFill/>
          </a:ln>
          <a:effectLst>
            <a:outerShdw blurRad="50799"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91" name="Google Shape;91;p11"/>
          <p:cNvSpPr/>
          <p:nvPr/>
        </p:nvSpPr>
        <p:spPr>
          <a:xfrm>
            <a:off x="229676" y="712693"/>
            <a:ext cx="4983600" cy="4983600"/>
          </a:xfrm>
          <a:prstGeom prst="ellipse">
            <a:avLst/>
          </a:prstGeom>
          <a:gradFill>
            <a:gsLst>
              <a:gs pos="0">
                <a:srgbClr val="F97817">
                  <a:alpha val="29411"/>
                </a:srgbClr>
              </a:gs>
              <a:gs pos="100000">
                <a:srgbClr val="C65805">
                  <a:alpha val="29411"/>
                </a:srgbClr>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92" name="Google Shape;92;p11"/>
          <p:cNvSpPr>
            <a:spLocks noGrp="1"/>
          </p:cNvSpPr>
          <p:nvPr>
            <p:ph type="pic" idx="2"/>
          </p:nvPr>
        </p:nvSpPr>
        <p:spPr>
          <a:xfrm>
            <a:off x="241231" y="716991"/>
            <a:ext cx="4906500" cy="4852800"/>
          </a:xfrm>
          <a:prstGeom prst="ellipse">
            <a:avLst/>
          </a:prstGeom>
          <a:noFill/>
          <a:ln>
            <a:noFill/>
          </a:ln>
        </p:spPr>
        <p:txBody>
          <a:bodyPr spcFirstLastPara="1" wrap="square" lIns="91425" tIns="91425" rIns="91425" bIns="91425" anchor="t" anchorCtr="0">
            <a:noAutofit/>
          </a:bodyPr>
          <a:lstStyle>
            <a:lvl1pPr marR="0" lvl="0" algn="r" rtl="0">
              <a:lnSpc>
                <a:spcPct val="100000"/>
              </a:lnSpc>
              <a:spcBef>
                <a:spcPts val="360"/>
              </a:spcBef>
              <a:spcAft>
                <a:spcPts val="0"/>
              </a:spcAft>
              <a:buClr>
                <a:schemeClr val="accent1"/>
              </a:buClr>
              <a:buSzPts val="1620"/>
              <a:buFont typeface="Noto Sans Symbols"/>
              <a:buNone/>
              <a:defRPr sz="1800" b="1" i="0" u="none" strike="noStrike" cap="none">
                <a:solidFill>
                  <a:schemeClr val="lt1"/>
                </a:solidFill>
                <a:latin typeface="Georgia"/>
                <a:ea typeface="Georgia"/>
                <a:cs typeface="Georgia"/>
                <a:sym typeface="Georgia"/>
              </a:defRPr>
            </a:lvl1pPr>
            <a:lvl2pPr marR="0" lvl="1" algn="l" rtl="0">
              <a:lnSpc>
                <a:spcPct val="100000"/>
              </a:lnSpc>
              <a:spcBef>
                <a:spcPts val="440"/>
              </a:spcBef>
              <a:spcAft>
                <a:spcPts val="0"/>
              </a:spcAft>
              <a:buClr>
                <a:schemeClr val="accent2"/>
              </a:buClr>
              <a:buSzPts val="1980"/>
              <a:buFont typeface="Noto Sans Symbols"/>
              <a:buChar char="●"/>
              <a:defRPr sz="2200" b="1" i="0" u="none" strike="noStrike" cap="none">
                <a:solidFill>
                  <a:schemeClr val="lt1"/>
                </a:solidFill>
                <a:latin typeface="Georgia"/>
                <a:ea typeface="Georgia"/>
                <a:cs typeface="Georgia"/>
                <a:sym typeface="Georgia"/>
              </a:defRPr>
            </a:lvl2pPr>
            <a:lvl3pPr marR="0" lvl="2" algn="l" rtl="0">
              <a:lnSpc>
                <a:spcPct val="100000"/>
              </a:lnSpc>
              <a:spcBef>
                <a:spcPts val="400"/>
              </a:spcBef>
              <a:spcAft>
                <a:spcPts val="0"/>
              </a:spcAft>
              <a:buClr>
                <a:schemeClr val="accent1"/>
              </a:buClr>
              <a:buSzPts val="1800"/>
              <a:buFont typeface="Noto Sans Symbols"/>
              <a:buChar char="●"/>
              <a:defRPr sz="2000" b="1" i="0" u="none" strike="noStrike" cap="none">
                <a:solidFill>
                  <a:schemeClr val="lt1"/>
                </a:solidFill>
                <a:latin typeface="Georgia"/>
                <a:ea typeface="Georgia"/>
                <a:cs typeface="Georgia"/>
                <a:sym typeface="Georgia"/>
              </a:defRPr>
            </a:lvl3pPr>
            <a:lvl4pPr marR="0" lvl="3" algn="l" rtl="0">
              <a:lnSpc>
                <a:spcPct val="100000"/>
              </a:lnSpc>
              <a:spcBef>
                <a:spcPts val="360"/>
              </a:spcBef>
              <a:spcAft>
                <a:spcPts val="0"/>
              </a:spcAft>
              <a:buClr>
                <a:schemeClr val="accent2"/>
              </a:buClr>
              <a:buSzPts val="1620"/>
              <a:buFont typeface="Noto Sans Symbols"/>
              <a:buChar char="●"/>
              <a:defRPr sz="1800" b="1" i="0" u="none" strike="noStrike" cap="none">
                <a:solidFill>
                  <a:schemeClr val="lt1"/>
                </a:solidFill>
                <a:latin typeface="Georgia"/>
                <a:ea typeface="Georgia"/>
                <a:cs typeface="Georgia"/>
                <a:sym typeface="Georgia"/>
              </a:defRPr>
            </a:lvl4pPr>
            <a:lvl5pPr marR="0" lvl="4" algn="l" rtl="0">
              <a:lnSpc>
                <a:spcPct val="100000"/>
              </a:lnSpc>
              <a:spcBef>
                <a:spcPts val="360"/>
              </a:spcBef>
              <a:spcAft>
                <a:spcPts val="0"/>
              </a:spcAft>
              <a:buClr>
                <a:schemeClr val="accent1"/>
              </a:buClr>
              <a:buSzPts val="1620"/>
              <a:buFont typeface="Noto Sans Symbols"/>
              <a:buChar char="●"/>
              <a:defRPr sz="1800" b="1" i="0" u="none" strike="noStrike" cap="none">
                <a:solidFill>
                  <a:schemeClr val="lt1"/>
                </a:solidFill>
                <a:latin typeface="Georgia"/>
                <a:ea typeface="Georgia"/>
                <a:cs typeface="Georgia"/>
                <a:sym typeface="Georgia"/>
              </a:defRPr>
            </a:lvl5pPr>
            <a:lvl6pPr marR="0" lvl="5"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6pPr>
            <a:lvl7pPr marR="0" lvl="6"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7pPr>
            <a:lvl8pPr marR="0" lvl="7"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8pPr>
            <a:lvl9pPr marR="0" lvl="8"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07" name="Google Shape;107;p13"/>
          <p:cNvSpPr txBox="1">
            <a:spLocks noGrp="1"/>
          </p:cNvSpPr>
          <p:nvPr>
            <p:ph type="body" idx="1"/>
          </p:nvPr>
        </p:nvSpPr>
        <p:spPr>
          <a:xfrm>
            <a:off x="457200" y="2057400"/>
            <a:ext cx="3931800" cy="3980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400"/>
              </a:spcBef>
              <a:spcAft>
                <a:spcPts val="0"/>
              </a:spcAft>
              <a:buSzPts val="1800"/>
              <a:buChar char="●"/>
              <a:defRPr sz="2000"/>
            </a:lvl1pPr>
            <a:lvl2pPr marL="914400" lvl="1" indent="-331469" algn="l">
              <a:lnSpc>
                <a:spcPct val="100000"/>
              </a:lnSpc>
              <a:spcBef>
                <a:spcPts val="360"/>
              </a:spcBef>
              <a:spcAft>
                <a:spcPts val="0"/>
              </a:spcAft>
              <a:buSzPts val="1620"/>
              <a:buChar char="●"/>
              <a:defRPr sz="1800"/>
            </a:lvl2pPr>
            <a:lvl3pPr marL="1371600" lvl="2" indent="-331469" algn="l">
              <a:lnSpc>
                <a:spcPct val="100000"/>
              </a:lnSpc>
              <a:spcBef>
                <a:spcPts val="360"/>
              </a:spcBef>
              <a:spcAft>
                <a:spcPts val="0"/>
              </a:spcAft>
              <a:buSzPts val="1620"/>
              <a:buChar char="●"/>
              <a:defRPr sz="1800"/>
            </a:lvl3pPr>
            <a:lvl4pPr marL="1828800" lvl="3" indent="-331469" algn="l">
              <a:lnSpc>
                <a:spcPct val="100000"/>
              </a:lnSpc>
              <a:spcBef>
                <a:spcPts val="360"/>
              </a:spcBef>
              <a:spcAft>
                <a:spcPts val="0"/>
              </a:spcAft>
              <a:buSzPts val="1620"/>
              <a:buChar char="●"/>
              <a:defRPr sz="1800"/>
            </a:lvl4pPr>
            <a:lvl5pPr marL="2286000" lvl="4" indent="-331470" algn="l">
              <a:lnSpc>
                <a:spcPct val="100000"/>
              </a:lnSpc>
              <a:spcBef>
                <a:spcPts val="360"/>
              </a:spcBef>
              <a:spcAft>
                <a:spcPts val="0"/>
              </a:spcAft>
              <a:buSzPts val="1620"/>
              <a:buChar char="●"/>
              <a:defRPr sz="1800"/>
            </a:lvl5pPr>
            <a:lvl6pPr marL="2743200" lvl="5" indent="-342900" algn="l">
              <a:lnSpc>
                <a:spcPct val="100000"/>
              </a:lnSpc>
              <a:spcBef>
                <a:spcPts val="360"/>
              </a:spcBef>
              <a:spcAft>
                <a:spcPts val="0"/>
              </a:spcAft>
              <a:buClr>
                <a:schemeClr val="lt1"/>
              </a:buClr>
              <a:buSzPts val="1800"/>
              <a:buChar char="•"/>
              <a:defRPr sz="1800"/>
            </a:lvl6pPr>
            <a:lvl7pPr marL="3200400" lvl="6" indent="-342900" algn="l">
              <a:lnSpc>
                <a:spcPct val="100000"/>
              </a:lnSpc>
              <a:spcBef>
                <a:spcPts val="360"/>
              </a:spcBef>
              <a:spcAft>
                <a:spcPts val="0"/>
              </a:spcAft>
              <a:buClr>
                <a:schemeClr val="lt1"/>
              </a:buClr>
              <a:buSzPts val="1800"/>
              <a:buChar char="•"/>
              <a:defRPr sz="1800"/>
            </a:lvl7pPr>
            <a:lvl8pPr marL="3657600" lvl="7" indent="-342900" algn="l">
              <a:lnSpc>
                <a:spcPct val="100000"/>
              </a:lnSpc>
              <a:spcBef>
                <a:spcPts val="360"/>
              </a:spcBef>
              <a:spcAft>
                <a:spcPts val="0"/>
              </a:spcAft>
              <a:buClr>
                <a:schemeClr val="lt1"/>
              </a:buClr>
              <a:buSzPts val="1800"/>
              <a:buChar char="•"/>
              <a:defRPr sz="1800"/>
            </a:lvl8pPr>
            <a:lvl9pPr marL="4114800" lvl="8" indent="-342900" algn="l">
              <a:lnSpc>
                <a:spcPct val="100000"/>
              </a:lnSpc>
              <a:spcBef>
                <a:spcPts val="360"/>
              </a:spcBef>
              <a:spcAft>
                <a:spcPts val="0"/>
              </a:spcAft>
              <a:buClr>
                <a:schemeClr val="lt1"/>
              </a:buClr>
              <a:buSzPts val="1800"/>
              <a:buChar char="•"/>
              <a:defRPr sz="1800"/>
            </a:lvl9pPr>
          </a:lstStyle>
          <a:p>
            <a:endParaRPr/>
          </a:p>
        </p:txBody>
      </p:sp>
      <p:sp>
        <p:nvSpPr>
          <p:cNvPr id="108" name="Google Shape;108;p13"/>
          <p:cNvSpPr txBox="1">
            <a:spLocks noGrp="1"/>
          </p:cNvSpPr>
          <p:nvPr>
            <p:ph type="body" idx="2"/>
          </p:nvPr>
        </p:nvSpPr>
        <p:spPr>
          <a:xfrm>
            <a:off x="4754880" y="2057400"/>
            <a:ext cx="3931800" cy="3980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400"/>
              </a:spcBef>
              <a:spcAft>
                <a:spcPts val="0"/>
              </a:spcAft>
              <a:buSzPts val="1800"/>
              <a:buChar char="●"/>
              <a:defRPr sz="2000"/>
            </a:lvl1pPr>
            <a:lvl2pPr marL="914400" lvl="1" indent="-331469" algn="l">
              <a:lnSpc>
                <a:spcPct val="100000"/>
              </a:lnSpc>
              <a:spcBef>
                <a:spcPts val="360"/>
              </a:spcBef>
              <a:spcAft>
                <a:spcPts val="0"/>
              </a:spcAft>
              <a:buSzPts val="1620"/>
              <a:buChar char="●"/>
              <a:defRPr sz="1800"/>
            </a:lvl2pPr>
            <a:lvl3pPr marL="1371600" lvl="2" indent="-331469" algn="l">
              <a:lnSpc>
                <a:spcPct val="100000"/>
              </a:lnSpc>
              <a:spcBef>
                <a:spcPts val="360"/>
              </a:spcBef>
              <a:spcAft>
                <a:spcPts val="0"/>
              </a:spcAft>
              <a:buSzPts val="1620"/>
              <a:buChar char="●"/>
              <a:defRPr sz="1800"/>
            </a:lvl3pPr>
            <a:lvl4pPr marL="1828800" lvl="3" indent="-331469" algn="l">
              <a:lnSpc>
                <a:spcPct val="100000"/>
              </a:lnSpc>
              <a:spcBef>
                <a:spcPts val="360"/>
              </a:spcBef>
              <a:spcAft>
                <a:spcPts val="0"/>
              </a:spcAft>
              <a:buSzPts val="1620"/>
              <a:buChar char="●"/>
              <a:defRPr sz="1800"/>
            </a:lvl4pPr>
            <a:lvl5pPr marL="2286000" lvl="4" indent="-331470" algn="l">
              <a:lnSpc>
                <a:spcPct val="100000"/>
              </a:lnSpc>
              <a:spcBef>
                <a:spcPts val="360"/>
              </a:spcBef>
              <a:spcAft>
                <a:spcPts val="0"/>
              </a:spcAft>
              <a:buSzPts val="1620"/>
              <a:buChar char="●"/>
              <a:defRPr sz="1800"/>
            </a:lvl5pPr>
            <a:lvl6pPr marL="2743200" lvl="5" indent="-342900" algn="l">
              <a:lnSpc>
                <a:spcPct val="100000"/>
              </a:lnSpc>
              <a:spcBef>
                <a:spcPts val="360"/>
              </a:spcBef>
              <a:spcAft>
                <a:spcPts val="0"/>
              </a:spcAft>
              <a:buClr>
                <a:schemeClr val="lt1"/>
              </a:buClr>
              <a:buSzPts val="1800"/>
              <a:buChar char="•"/>
              <a:defRPr sz="1800"/>
            </a:lvl6pPr>
            <a:lvl7pPr marL="3200400" lvl="6" indent="-342900" algn="l">
              <a:lnSpc>
                <a:spcPct val="100000"/>
              </a:lnSpc>
              <a:spcBef>
                <a:spcPts val="360"/>
              </a:spcBef>
              <a:spcAft>
                <a:spcPts val="0"/>
              </a:spcAft>
              <a:buClr>
                <a:schemeClr val="lt1"/>
              </a:buClr>
              <a:buSzPts val="1800"/>
              <a:buChar char="•"/>
              <a:defRPr sz="1800"/>
            </a:lvl7pPr>
            <a:lvl8pPr marL="3657600" lvl="7" indent="-342900" algn="l">
              <a:lnSpc>
                <a:spcPct val="100000"/>
              </a:lnSpc>
              <a:spcBef>
                <a:spcPts val="360"/>
              </a:spcBef>
              <a:spcAft>
                <a:spcPts val="0"/>
              </a:spcAft>
              <a:buClr>
                <a:schemeClr val="lt1"/>
              </a:buClr>
              <a:buSzPts val="1800"/>
              <a:buChar char="•"/>
              <a:defRPr sz="1800"/>
            </a:lvl8pPr>
            <a:lvl9pPr marL="4114800" lvl="8" indent="-342900" algn="l">
              <a:lnSpc>
                <a:spcPct val="100000"/>
              </a:lnSpc>
              <a:spcBef>
                <a:spcPts val="360"/>
              </a:spcBef>
              <a:spcAft>
                <a:spcPts val="0"/>
              </a:spcAft>
              <a:buClr>
                <a:schemeClr val="lt1"/>
              </a:buClr>
              <a:buSzPts val="1800"/>
              <a:buChar char="•"/>
              <a:defRPr sz="1800"/>
            </a:lvl9pPr>
          </a:lstStyle>
          <a:p>
            <a:endParaRPr/>
          </a:p>
        </p:txBody>
      </p:sp>
      <p:sp>
        <p:nvSpPr>
          <p:cNvPr id="109" name="Google Shape;109;p13"/>
          <p:cNvSpPr txBox="1">
            <a:spLocks noGrp="1"/>
          </p:cNvSpPr>
          <p:nvPr>
            <p:ph type="dt" idx="10"/>
          </p:nvPr>
        </p:nvSpPr>
        <p:spPr>
          <a:xfrm>
            <a:off x="6571128" y="6356350"/>
            <a:ext cx="2133600" cy="365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110" name="Google Shape;110;p13"/>
          <p:cNvSpPr txBox="1">
            <a:spLocks noGrp="1"/>
          </p:cNvSpPr>
          <p:nvPr>
            <p:ph type="ftr" idx="11"/>
          </p:nvPr>
        </p:nvSpPr>
        <p:spPr>
          <a:xfrm>
            <a:off x="457200" y="6356350"/>
            <a:ext cx="2895600" cy="365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111" name="Google Shape;111;p13"/>
          <p:cNvSpPr txBox="1">
            <a:spLocks noGrp="1"/>
          </p:cNvSpPr>
          <p:nvPr>
            <p:ph type="sldNum" idx="12"/>
          </p:nvPr>
        </p:nvSpPr>
        <p:spPr>
          <a:xfrm>
            <a:off x="4267200" y="6356350"/>
            <a:ext cx="609600" cy="365100"/>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000000"/>
              </a:buClr>
              <a:buSzPts val="350"/>
              <a:buFont typeface="Arial"/>
              <a:buNone/>
              <a:defRPr/>
            </a:lvl1pPr>
            <a:lvl2pPr marL="0" lvl="1" indent="0" algn="ctr">
              <a:lnSpc>
                <a:spcPct val="100000"/>
              </a:lnSpc>
              <a:spcBef>
                <a:spcPts val="0"/>
              </a:spcBef>
              <a:spcAft>
                <a:spcPts val="0"/>
              </a:spcAft>
              <a:buClr>
                <a:srgbClr val="000000"/>
              </a:buClr>
              <a:buSzPts val="350"/>
              <a:buFont typeface="Arial"/>
              <a:buNone/>
              <a:defRPr/>
            </a:lvl2pPr>
            <a:lvl3pPr marL="0" lvl="2" indent="0" algn="ctr">
              <a:lnSpc>
                <a:spcPct val="100000"/>
              </a:lnSpc>
              <a:spcBef>
                <a:spcPts val="0"/>
              </a:spcBef>
              <a:spcAft>
                <a:spcPts val="0"/>
              </a:spcAft>
              <a:buClr>
                <a:srgbClr val="000000"/>
              </a:buClr>
              <a:buSzPts val="350"/>
              <a:buFont typeface="Arial"/>
              <a:buNone/>
              <a:defRPr/>
            </a:lvl3pPr>
            <a:lvl4pPr marL="0" lvl="3" indent="0" algn="ctr">
              <a:lnSpc>
                <a:spcPct val="100000"/>
              </a:lnSpc>
              <a:spcBef>
                <a:spcPts val="0"/>
              </a:spcBef>
              <a:spcAft>
                <a:spcPts val="0"/>
              </a:spcAft>
              <a:buClr>
                <a:srgbClr val="000000"/>
              </a:buClr>
              <a:buSzPts val="350"/>
              <a:buFont typeface="Arial"/>
              <a:buNone/>
              <a:defRPr/>
            </a:lvl4pPr>
            <a:lvl5pPr marL="0" lvl="4" indent="0" algn="ctr">
              <a:lnSpc>
                <a:spcPct val="100000"/>
              </a:lnSpc>
              <a:spcBef>
                <a:spcPts val="0"/>
              </a:spcBef>
              <a:spcAft>
                <a:spcPts val="0"/>
              </a:spcAft>
              <a:buClr>
                <a:srgbClr val="000000"/>
              </a:buClr>
              <a:buSzPts val="350"/>
              <a:buFont typeface="Arial"/>
              <a:buNone/>
              <a:defRPr/>
            </a:lvl5pPr>
            <a:lvl6pPr marL="0" lvl="5" indent="0" algn="ctr">
              <a:lnSpc>
                <a:spcPct val="100000"/>
              </a:lnSpc>
              <a:spcBef>
                <a:spcPts val="0"/>
              </a:spcBef>
              <a:spcAft>
                <a:spcPts val="0"/>
              </a:spcAft>
              <a:buClr>
                <a:srgbClr val="000000"/>
              </a:buClr>
              <a:buSzPts val="350"/>
              <a:buFont typeface="Arial"/>
              <a:buNone/>
              <a:defRPr/>
            </a:lvl6pPr>
            <a:lvl7pPr marL="0" lvl="6" indent="0" algn="ctr">
              <a:lnSpc>
                <a:spcPct val="100000"/>
              </a:lnSpc>
              <a:spcBef>
                <a:spcPts val="0"/>
              </a:spcBef>
              <a:spcAft>
                <a:spcPts val="0"/>
              </a:spcAft>
              <a:buClr>
                <a:srgbClr val="000000"/>
              </a:buClr>
              <a:buSzPts val="350"/>
              <a:buFont typeface="Arial"/>
              <a:buNone/>
              <a:defRPr/>
            </a:lvl7pPr>
            <a:lvl8pPr marL="0" lvl="7" indent="0" algn="ctr">
              <a:lnSpc>
                <a:spcPct val="100000"/>
              </a:lnSpc>
              <a:spcBef>
                <a:spcPts val="0"/>
              </a:spcBef>
              <a:spcAft>
                <a:spcPts val="0"/>
              </a:spcAft>
              <a:buClr>
                <a:srgbClr val="000000"/>
              </a:buClr>
              <a:buSzPts val="350"/>
              <a:buFont typeface="Arial"/>
              <a:buNone/>
              <a:defRPr/>
            </a:lvl8pPr>
            <a:lvl9pPr marL="0" lvl="8" indent="0" algn="ctr">
              <a:lnSpc>
                <a:spcPct val="100000"/>
              </a:lnSpc>
              <a:spcBef>
                <a:spcPts val="0"/>
              </a:spcBef>
              <a:spcAft>
                <a:spcPts val="0"/>
              </a:spcAft>
              <a:buClr>
                <a:srgbClr val="000000"/>
              </a:buClr>
              <a:buSzPts val="350"/>
              <a:buFont typeface="Arial"/>
              <a:buNone/>
              <a:defRPr/>
            </a:lvl9pPr>
          </a:lstStyle>
          <a:p>
            <a:pPr marL="0" lvl="0" indent="0" algn="ctr" rtl="0">
              <a:spcBef>
                <a:spcPts val="0"/>
              </a:spcBef>
              <a:spcAft>
                <a:spcPts val="0"/>
              </a:spcAft>
              <a:buNone/>
            </a:pPr>
            <a:fld id="{00000000-1234-1234-1234-123412341234}" type="slidenum">
              <a:rPr lang="en-IN"/>
              <a:pPr marL="0" lvl="0" indent="0" algn="ctr" rtl="0">
                <a:spcBef>
                  <a:spcPts val="0"/>
                </a:spcBef>
                <a:spcAft>
                  <a:spcPts val="0"/>
                </a:spcAft>
                <a:buNone/>
              </a:pPr>
              <a:t>‹#›</a:t>
            </a:fld>
            <a:endParaRPr/>
          </a:p>
        </p:txBody>
      </p:sp>
      <p:grpSp>
        <p:nvGrpSpPr>
          <p:cNvPr id="112" name="Google Shape;112;p13"/>
          <p:cNvGrpSpPr/>
          <p:nvPr/>
        </p:nvGrpSpPr>
        <p:grpSpPr>
          <a:xfrm>
            <a:off x="0" y="1584169"/>
            <a:ext cx="9144000" cy="45203"/>
            <a:chOff x="0" y="1613647"/>
            <a:chExt cx="9144000" cy="45203"/>
          </a:xfrm>
        </p:grpSpPr>
        <p:cxnSp>
          <p:nvCxnSpPr>
            <p:cNvPr id="113" name="Google Shape;113;p13"/>
            <p:cNvCxnSpPr/>
            <p:nvPr/>
          </p:nvCxnSpPr>
          <p:spPr>
            <a:xfrm>
              <a:off x="0" y="1657350"/>
              <a:ext cx="9144000" cy="1500"/>
            </a:xfrm>
            <a:prstGeom prst="straightConnector1">
              <a:avLst/>
            </a:prstGeom>
            <a:noFill/>
            <a:ln w="88900" cap="flat" cmpd="sng">
              <a:solidFill>
                <a:srgbClr val="5798E8"/>
              </a:solidFill>
              <a:prstDash val="solid"/>
              <a:round/>
              <a:headEnd type="none" w="sm" len="sm"/>
              <a:tailEnd type="none" w="sm" len="sm"/>
            </a:ln>
          </p:spPr>
        </p:cxnSp>
        <p:cxnSp>
          <p:nvCxnSpPr>
            <p:cNvPr id="114" name="Google Shape;114;p13"/>
            <p:cNvCxnSpPr/>
            <p:nvPr/>
          </p:nvCxnSpPr>
          <p:spPr>
            <a:xfrm>
              <a:off x="0" y="1613647"/>
              <a:ext cx="9144000" cy="1500"/>
            </a:xfrm>
            <a:prstGeom prst="straightConnector1">
              <a:avLst/>
            </a:prstGeom>
            <a:noFill/>
            <a:ln w="9525" cap="flat" cmpd="sng">
              <a:solidFill>
                <a:schemeClr val="lt1"/>
              </a:solidFill>
              <a:prstDash val="solid"/>
              <a:round/>
              <a:headEnd type="none" w="sm" len="sm"/>
              <a:tailEnd type="none" w="sm" len="sm"/>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grpSp>
        <p:nvGrpSpPr>
          <p:cNvPr id="116" name="Google Shape;116;p14"/>
          <p:cNvGrpSpPr/>
          <p:nvPr/>
        </p:nvGrpSpPr>
        <p:grpSpPr>
          <a:xfrm>
            <a:off x="0" y="1584169"/>
            <a:ext cx="9144000" cy="45203"/>
            <a:chOff x="0" y="1613647"/>
            <a:chExt cx="9144000" cy="45203"/>
          </a:xfrm>
        </p:grpSpPr>
        <p:cxnSp>
          <p:nvCxnSpPr>
            <p:cNvPr id="117" name="Google Shape;117;p14"/>
            <p:cNvCxnSpPr/>
            <p:nvPr/>
          </p:nvCxnSpPr>
          <p:spPr>
            <a:xfrm>
              <a:off x="0" y="1657350"/>
              <a:ext cx="9144000" cy="1500"/>
            </a:xfrm>
            <a:prstGeom prst="straightConnector1">
              <a:avLst/>
            </a:prstGeom>
            <a:noFill/>
            <a:ln w="88900" cap="flat" cmpd="sng">
              <a:solidFill>
                <a:srgbClr val="5798E8"/>
              </a:solidFill>
              <a:prstDash val="solid"/>
              <a:round/>
              <a:headEnd type="none" w="sm" len="sm"/>
              <a:tailEnd type="none" w="sm" len="sm"/>
            </a:ln>
          </p:spPr>
        </p:cxnSp>
        <p:cxnSp>
          <p:nvCxnSpPr>
            <p:cNvPr id="118" name="Google Shape;118;p14"/>
            <p:cNvCxnSpPr/>
            <p:nvPr/>
          </p:nvCxnSpPr>
          <p:spPr>
            <a:xfrm>
              <a:off x="0" y="1613647"/>
              <a:ext cx="9144000" cy="1500"/>
            </a:xfrm>
            <a:prstGeom prst="straightConnector1">
              <a:avLst/>
            </a:prstGeom>
            <a:noFill/>
            <a:ln w="9525" cap="flat" cmpd="sng">
              <a:solidFill>
                <a:schemeClr val="lt1"/>
              </a:solidFill>
              <a:prstDash val="solid"/>
              <a:round/>
              <a:headEnd type="none" w="sm" len="sm"/>
              <a:tailEnd type="none" w="sm" len="sm"/>
            </a:ln>
          </p:spPr>
        </p:cxnSp>
      </p:grpSp>
      <p:sp>
        <p:nvSpPr>
          <p:cNvPr id="119" name="Google Shape;119;p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Font typeface="Georgia"/>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20" name="Google Shape;120;p14"/>
          <p:cNvSpPr txBox="1">
            <a:spLocks noGrp="1"/>
          </p:cNvSpPr>
          <p:nvPr>
            <p:ph type="body" idx="1"/>
          </p:nvPr>
        </p:nvSpPr>
        <p:spPr>
          <a:xfrm>
            <a:off x="457200" y="1734670"/>
            <a:ext cx="3931800" cy="7440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560"/>
              </a:spcBef>
              <a:spcAft>
                <a:spcPts val="0"/>
              </a:spcAft>
              <a:buSzPts val="2520"/>
              <a:buNone/>
              <a:defRPr sz="2800" b="1">
                <a:solidFill>
                  <a:schemeClr val="accent1"/>
                </a:solidFill>
              </a:defRPr>
            </a:lvl1pPr>
            <a:lvl2pPr marL="914400" lvl="1" indent="-228600" algn="l">
              <a:lnSpc>
                <a:spcPct val="100000"/>
              </a:lnSpc>
              <a:spcBef>
                <a:spcPts val="400"/>
              </a:spcBef>
              <a:spcAft>
                <a:spcPts val="0"/>
              </a:spcAft>
              <a:buSzPts val="18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440"/>
              <a:buNone/>
              <a:defRPr sz="1600" b="1"/>
            </a:lvl4pPr>
            <a:lvl5pPr marL="2286000" lvl="4" indent="-228600" algn="l">
              <a:lnSpc>
                <a:spcPct val="100000"/>
              </a:lnSpc>
              <a:spcBef>
                <a:spcPts val="320"/>
              </a:spcBef>
              <a:spcAft>
                <a:spcPts val="0"/>
              </a:spcAft>
              <a:buSzPts val="1440"/>
              <a:buNone/>
              <a:defRPr sz="1600" b="1"/>
            </a:lvl5pPr>
            <a:lvl6pPr marL="2743200" lvl="5" indent="-228600" algn="l">
              <a:lnSpc>
                <a:spcPct val="100000"/>
              </a:lnSpc>
              <a:spcBef>
                <a:spcPts val="320"/>
              </a:spcBef>
              <a:spcAft>
                <a:spcPts val="0"/>
              </a:spcAft>
              <a:buClr>
                <a:schemeClr val="lt1"/>
              </a:buClr>
              <a:buSzPts val="1600"/>
              <a:buNone/>
              <a:defRPr sz="1600" b="1"/>
            </a:lvl6pPr>
            <a:lvl7pPr marL="3200400" lvl="6" indent="-228600" algn="l">
              <a:lnSpc>
                <a:spcPct val="100000"/>
              </a:lnSpc>
              <a:spcBef>
                <a:spcPts val="320"/>
              </a:spcBef>
              <a:spcAft>
                <a:spcPts val="0"/>
              </a:spcAft>
              <a:buClr>
                <a:schemeClr val="lt1"/>
              </a:buClr>
              <a:buSzPts val="1600"/>
              <a:buNone/>
              <a:defRPr sz="1600" b="1"/>
            </a:lvl7pPr>
            <a:lvl8pPr marL="3657600" lvl="7" indent="-228600" algn="l">
              <a:lnSpc>
                <a:spcPct val="100000"/>
              </a:lnSpc>
              <a:spcBef>
                <a:spcPts val="320"/>
              </a:spcBef>
              <a:spcAft>
                <a:spcPts val="0"/>
              </a:spcAft>
              <a:buClr>
                <a:schemeClr val="lt1"/>
              </a:buClr>
              <a:buSzPts val="1600"/>
              <a:buNone/>
              <a:defRPr sz="1600" b="1"/>
            </a:lvl8pPr>
            <a:lvl9pPr marL="4114800" lvl="8" indent="-228600" algn="l">
              <a:lnSpc>
                <a:spcPct val="100000"/>
              </a:lnSpc>
              <a:spcBef>
                <a:spcPts val="320"/>
              </a:spcBef>
              <a:spcAft>
                <a:spcPts val="0"/>
              </a:spcAft>
              <a:buClr>
                <a:schemeClr val="lt1"/>
              </a:buClr>
              <a:buSzPts val="1600"/>
              <a:buNone/>
              <a:defRPr sz="1600" b="1"/>
            </a:lvl9pPr>
          </a:lstStyle>
          <a:p>
            <a:endParaRPr/>
          </a:p>
        </p:txBody>
      </p:sp>
      <p:sp>
        <p:nvSpPr>
          <p:cNvPr id="121" name="Google Shape;121;p14"/>
          <p:cNvSpPr txBox="1">
            <a:spLocks noGrp="1"/>
          </p:cNvSpPr>
          <p:nvPr>
            <p:ph type="body" idx="2"/>
          </p:nvPr>
        </p:nvSpPr>
        <p:spPr>
          <a:xfrm>
            <a:off x="457200" y="2514600"/>
            <a:ext cx="3931800" cy="35232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400"/>
              </a:spcBef>
              <a:spcAft>
                <a:spcPts val="0"/>
              </a:spcAft>
              <a:buSzPts val="1800"/>
              <a:buChar char="●"/>
              <a:defRPr sz="2000"/>
            </a:lvl1pPr>
            <a:lvl2pPr marL="914400" lvl="1" indent="-331469" algn="l">
              <a:lnSpc>
                <a:spcPct val="100000"/>
              </a:lnSpc>
              <a:spcBef>
                <a:spcPts val="360"/>
              </a:spcBef>
              <a:spcAft>
                <a:spcPts val="0"/>
              </a:spcAft>
              <a:buSzPts val="1620"/>
              <a:buChar char="●"/>
              <a:defRPr sz="1800"/>
            </a:lvl2pPr>
            <a:lvl3pPr marL="1371600" lvl="2" indent="-331469" algn="l">
              <a:lnSpc>
                <a:spcPct val="100000"/>
              </a:lnSpc>
              <a:spcBef>
                <a:spcPts val="360"/>
              </a:spcBef>
              <a:spcAft>
                <a:spcPts val="0"/>
              </a:spcAft>
              <a:buSzPts val="1620"/>
              <a:buChar char="●"/>
              <a:defRPr sz="1800"/>
            </a:lvl3pPr>
            <a:lvl4pPr marL="1828800" lvl="3" indent="-331469" algn="l">
              <a:lnSpc>
                <a:spcPct val="100000"/>
              </a:lnSpc>
              <a:spcBef>
                <a:spcPts val="360"/>
              </a:spcBef>
              <a:spcAft>
                <a:spcPts val="0"/>
              </a:spcAft>
              <a:buSzPts val="1620"/>
              <a:buChar char="●"/>
              <a:defRPr sz="1800"/>
            </a:lvl4pPr>
            <a:lvl5pPr marL="2286000" lvl="4" indent="-331470" algn="l">
              <a:lnSpc>
                <a:spcPct val="100000"/>
              </a:lnSpc>
              <a:spcBef>
                <a:spcPts val="360"/>
              </a:spcBef>
              <a:spcAft>
                <a:spcPts val="0"/>
              </a:spcAft>
              <a:buSzPts val="1620"/>
              <a:buChar char="●"/>
              <a:defRPr sz="1800"/>
            </a:lvl5pPr>
            <a:lvl6pPr marL="2743200" lvl="5" indent="-330200" algn="l">
              <a:lnSpc>
                <a:spcPct val="100000"/>
              </a:lnSpc>
              <a:spcBef>
                <a:spcPts val="320"/>
              </a:spcBef>
              <a:spcAft>
                <a:spcPts val="0"/>
              </a:spcAft>
              <a:buClr>
                <a:schemeClr val="lt1"/>
              </a:buClr>
              <a:buSzPts val="1600"/>
              <a:buChar char="•"/>
              <a:defRPr sz="1600"/>
            </a:lvl6pPr>
            <a:lvl7pPr marL="3200400" lvl="6" indent="-330200" algn="l">
              <a:lnSpc>
                <a:spcPct val="100000"/>
              </a:lnSpc>
              <a:spcBef>
                <a:spcPts val="320"/>
              </a:spcBef>
              <a:spcAft>
                <a:spcPts val="0"/>
              </a:spcAft>
              <a:buClr>
                <a:schemeClr val="lt1"/>
              </a:buClr>
              <a:buSzPts val="1600"/>
              <a:buChar char="•"/>
              <a:defRPr sz="1600"/>
            </a:lvl7pPr>
            <a:lvl8pPr marL="3657600" lvl="7" indent="-330200" algn="l">
              <a:lnSpc>
                <a:spcPct val="100000"/>
              </a:lnSpc>
              <a:spcBef>
                <a:spcPts val="320"/>
              </a:spcBef>
              <a:spcAft>
                <a:spcPts val="0"/>
              </a:spcAft>
              <a:buClr>
                <a:schemeClr val="lt1"/>
              </a:buClr>
              <a:buSzPts val="1600"/>
              <a:buChar char="•"/>
              <a:defRPr sz="1600"/>
            </a:lvl8pPr>
            <a:lvl9pPr marL="4114800" lvl="8" indent="-330200" algn="l">
              <a:lnSpc>
                <a:spcPct val="100000"/>
              </a:lnSpc>
              <a:spcBef>
                <a:spcPts val="320"/>
              </a:spcBef>
              <a:spcAft>
                <a:spcPts val="0"/>
              </a:spcAft>
              <a:buClr>
                <a:schemeClr val="lt1"/>
              </a:buClr>
              <a:buSzPts val="1600"/>
              <a:buChar char="•"/>
              <a:defRPr sz="1600"/>
            </a:lvl9pPr>
          </a:lstStyle>
          <a:p>
            <a:endParaRPr/>
          </a:p>
        </p:txBody>
      </p:sp>
      <p:sp>
        <p:nvSpPr>
          <p:cNvPr id="122" name="Google Shape;122;p14"/>
          <p:cNvSpPr txBox="1">
            <a:spLocks noGrp="1"/>
          </p:cNvSpPr>
          <p:nvPr>
            <p:ph type="body" idx="3"/>
          </p:nvPr>
        </p:nvSpPr>
        <p:spPr>
          <a:xfrm>
            <a:off x="4754880" y="1734670"/>
            <a:ext cx="3931800" cy="7440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560"/>
              </a:spcBef>
              <a:spcAft>
                <a:spcPts val="0"/>
              </a:spcAft>
              <a:buSzPts val="2520"/>
              <a:buNone/>
              <a:defRPr sz="2800" b="1">
                <a:solidFill>
                  <a:schemeClr val="accent1"/>
                </a:solidFill>
              </a:defRPr>
            </a:lvl1pPr>
            <a:lvl2pPr marL="914400" lvl="1" indent="-228600" algn="l">
              <a:lnSpc>
                <a:spcPct val="100000"/>
              </a:lnSpc>
              <a:spcBef>
                <a:spcPts val="400"/>
              </a:spcBef>
              <a:spcAft>
                <a:spcPts val="0"/>
              </a:spcAft>
              <a:buSzPts val="18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440"/>
              <a:buNone/>
              <a:defRPr sz="1600" b="1"/>
            </a:lvl4pPr>
            <a:lvl5pPr marL="2286000" lvl="4" indent="-228600" algn="l">
              <a:lnSpc>
                <a:spcPct val="100000"/>
              </a:lnSpc>
              <a:spcBef>
                <a:spcPts val="320"/>
              </a:spcBef>
              <a:spcAft>
                <a:spcPts val="0"/>
              </a:spcAft>
              <a:buSzPts val="1440"/>
              <a:buNone/>
              <a:defRPr sz="1600" b="1"/>
            </a:lvl5pPr>
            <a:lvl6pPr marL="2743200" lvl="5" indent="-228600" algn="l">
              <a:lnSpc>
                <a:spcPct val="100000"/>
              </a:lnSpc>
              <a:spcBef>
                <a:spcPts val="320"/>
              </a:spcBef>
              <a:spcAft>
                <a:spcPts val="0"/>
              </a:spcAft>
              <a:buClr>
                <a:schemeClr val="lt1"/>
              </a:buClr>
              <a:buSzPts val="1600"/>
              <a:buNone/>
              <a:defRPr sz="1600" b="1"/>
            </a:lvl6pPr>
            <a:lvl7pPr marL="3200400" lvl="6" indent="-228600" algn="l">
              <a:lnSpc>
                <a:spcPct val="100000"/>
              </a:lnSpc>
              <a:spcBef>
                <a:spcPts val="320"/>
              </a:spcBef>
              <a:spcAft>
                <a:spcPts val="0"/>
              </a:spcAft>
              <a:buClr>
                <a:schemeClr val="lt1"/>
              </a:buClr>
              <a:buSzPts val="1600"/>
              <a:buNone/>
              <a:defRPr sz="1600" b="1"/>
            </a:lvl7pPr>
            <a:lvl8pPr marL="3657600" lvl="7" indent="-228600" algn="l">
              <a:lnSpc>
                <a:spcPct val="100000"/>
              </a:lnSpc>
              <a:spcBef>
                <a:spcPts val="320"/>
              </a:spcBef>
              <a:spcAft>
                <a:spcPts val="0"/>
              </a:spcAft>
              <a:buClr>
                <a:schemeClr val="lt1"/>
              </a:buClr>
              <a:buSzPts val="1600"/>
              <a:buNone/>
              <a:defRPr sz="1600" b="1"/>
            </a:lvl8pPr>
            <a:lvl9pPr marL="4114800" lvl="8" indent="-228600" algn="l">
              <a:lnSpc>
                <a:spcPct val="100000"/>
              </a:lnSpc>
              <a:spcBef>
                <a:spcPts val="320"/>
              </a:spcBef>
              <a:spcAft>
                <a:spcPts val="0"/>
              </a:spcAft>
              <a:buClr>
                <a:schemeClr val="lt1"/>
              </a:buClr>
              <a:buSzPts val="1600"/>
              <a:buNone/>
              <a:defRPr sz="1600" b="1"/>
            </a:lvl9pPr>
          </a:lstStyle>
          <a:p>
            <a:endParaRPr/>
          </a:p>
        </p:txBody>
      </p:sp>
      <p:sp>
        <p:nvSpPr>
          <p:cNvPr id="123" name="Google Shape;123;p14"/>
          <p:cNvSpPr txBox="1">
            <a:spLocks noGrp="1"/>
          </p:cNvSpPr>
          <p:nvPr>
            <p:ph type="body" idx="4"/>
          </p:nvPr>
        </p:nvSpPr>
        <p:spPr>
          <a:xfrm>
            <a:off x="4754880" y="2514600"/>
            <a:ext cx="3931800" cy="35232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400"/>
              </a:spcBef>
              <a:spcAft>
                <a:spcPts val="0"/>
              </a:spcAft>
              <a:buSzPts val="1800"/>
              <a:buChar char="●"/>
              <a:defRPr sz="2000"/>
            </a:lvl1pPr>
            <a:lvl2pPr marL="914400" lvl="1" indent="-331469" algn="l">
              <a:lnSpc>
                <a:spcPct val="100000"/>
              </a:lnSpc>
              <a:spcBef>
                <a:spcPts val="360"/>
              </a:spcBef>
              <a:spcAft>
                <a:spcPts val="0"/>
              </a:spcAft>
              <a:buSzPts val="1620"/>
              <a:buChar char="●"/>
              <a:defRPr sz="1800"/>
            </a:lvl2pPr>
            <a:lvl3pPr marL="1371600" lvl="2" indent="-331469" algn="l">
              <a:lnSpc>
                <a:spcPct val="100000"/>
              </a:lnSpc>
              <a:spcBef>
                <a:spcPts val="360"/>
              </a:spcBef>
              <a:spcAft>
                <a:spcPts val="0"/>
              </a:spcAft>
              <a:buSzPts val="1620"/>
              <a:buChar char="●"/>
              <a:defRPr sz="1800"/>
            </a:lvl3pPr>
            <a:lvl4pPr marL="1828800" lvl="3" indent="-331469" algn="l">
              <a:lnSpc>
                <a:spcPct val="100000"/>
              </a:lnSpc>
              <a:spcBef>
                <a:spcPts val="360"/>
              </a:spcBef>
              <a:spcAft>
                <a:spcPts val="0"/>
              </a:spcAft>
              <a:buSzPts val="1620"/>
              <a:buChar char="●"/>
              <a:defRPr sz="1800"/>
            </a:lvl4pPr>
            <a:lvl5pPr marL="2286000" lvl="4" indent="-331470" algn="l">
              <a:lnSpc>
                <a:spcPct val="100000"/>
              </a:lnSpc>
              <a:spcBef>
                <a:spcPts val="360"/>
              </a:spcBef>
              <a:spcAft>
                <a:spcPts val="0"/>
              </a:spcAft>
              <a:buSzPts val="1620"/>
              <a:buChar char="●"/>
              <a:defRPr sz="1800"/>
            </a:lvl5pPr>
            <a:lvl6pPr marL="2743200" lvl="5" indent="-330200" algn="l">
              <a:lnSpc>
                <a:spcPct val="100000"/>
              </a:lnSpc>
              <a:spcBef>
                <a:spcPts val="320"/>
              </a:spcBef>
              <a:spcAft>
                <a:spcPts val="0"/>
              </a:spcAft>
              <a:buClr>
                <a:schemeClr val="lt1"/>
              </a:buClr>
              <a:buSzPts val="1600"/>
              <a:buChar char="•"/>
              <a:defRPr sz="1600"/>
            </a:lvl6pPr>
            <a:lvl7pPr marL="3200400" lvl="6" indent="-330200" algn="l">
              <a:lnSpc>
                <a:spcPct val="100000"/>
              </a:lnSpc>
              <a:spcBef>
                <a:spcPts val="320"/>
              </a:spcBef>
              <a:spcAft>
                <a:spcPts val="0"/>
              </a:spcAft>
              <a:buClr>
                <a:schemeClr val="lt1"/>
              </a:buClr>
              <a:buSzPts val="1600"/>
              <a:buChar char="•"/>
              <a:defRPr sz="1600"/>
            </a:lvl7pPr>
            <a:lvl8pPr marL="3657600" lvl="7" indent="-330200" algn="l">
              <a:lnSpc>
                <a:spcPct val="100000"/>
              </a:lnSpc>
              <a:spcBef>
                <a:spcPts val="320"/>
              </a:spcBef>
              <a:spcAft>
                <a:spcPts val="0"/>
              </a:spcAft>
              <a:buClr>
                <a:schemeClr val="lt1"/>
              </a:buClr>
              <a:buSzPts val="1600"/>
              <a:buChar char="•"/>
              <a:defRPr sz="1600"/>
            </a:lvl8pPr>
            <a:lvl9pPr marL="4114800" lvl="8" indent="-330200" algn="l">
              <a:lnSpc>
                <a:spcPct val="100000"/>
              </a:lnSpc>
              <a:spcBef>
                <a:spcPts val="320"/>
              </a:spcBef>
              <a:spcAft>
                <a:spcPts val="0"/>
              </a:spcAft>
              <a:buClr>
                <a:schemeClr val="lt1"/>
              </a:buClr>
              <a:buSzPts val="1600"/>
              <a:buChar char="•"/>
              <a:defRPr sz="1600"/>
            </a:lvl9pPr>
          </a:lstStyle>
          <a:p>
            <a:endParaRPr/>
          </a:p>
        </p:txBody>
      </p:sp>
      <p:sp>
        <p:nvSpPr>
          <p:cNvPr id="124" name="Google Shape;124;p14"/>
          <p:cNvSpPr txBox="1">
            <a:spLocks noGrp="1"/>
          </p:cNvSpPr>
          <p:nvPr>
            <p:ph type="dt" idx="10"/>
          </p:nvPr>
        </p:nvSpPr>
        <p:spPr>
          <a:xfrm>
            <a:off x="6571128" y="6356350"/>
            <a:ext cx="2133600" cy="365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125" name="Google Shape;125;p14"/>
          <p:cNvSpPr txBox="1">
            <a:spLocks noGrp="1"/>
          </p:cNvSpPr>
          <p:nvPr>
            <p:ph type="ftr" idx="11"/>
          </p:nvPr>
        </p:nvSpPr>
        <p:spPr>
          <a:xfrm>
            <a:off x="457200" y="6356350"/>
            <a:ext cx="2895600" cy="365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126" name="Google Shape;126;p14"/>
          <p:cNvSpPr txBox="1">
            <a:spLocks noGrp="1"/>
          </p:cNvSpPr>
          <p:nvPr>
            <p:ph type="sldNum" idx="12"/>
          </p:nvPr>
        </p:nvSpPr>
        <p:spPr>
          <a:xfrm>
            <a:off x="4267200" y="6356350"/>
            <a:ext cx="609600" cy="365100"/>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000000"/>
              </a:buClr>
              <a:buSzPts val="350"/>
              <a:buFont typeface="Arial"/>
              <a:buNone/>
              <a:defRPr/>
            </a:lvl1pPr>
            <a:lvl2pPr marL="0" lvl="1" indent="0" algn="ctr">
              <a:lnSpc>
                <a:spcPct val="100000"/>
              </a:lnSpc>
              <a:spcBef>
                <a:spcPts val="0"/>
              </a:spcBef>
              <a:spcAft>
                <a:spcPts val="0"/>
              </a:spcAft>
              <a:buClr>
                <a:srgbClr val="000000"/>
              </a:buClr>
              <a:buSzPts val="350"/>
              <a:buFont typeface="Arial"/>
              <a:buNone/>
              <a:defRPr/>
            </a:lvl2pPr>
            <a:lvl3pPr marL="0" lvl="2" indent="0" algn="ctr">
              <a:lnSpc>
                <a:spcPct val="100000"/>
              </a:lnSpc>
              <a:spcBef>
                <a:spcPts val="0"/>
              </a:spcBef>
              <a:spcAft>
                <a:spcPts val="0"/>
              </a:spcAft>
              <a:buClr>
                <a:srgbClr val="000000"/>
              </a:buClr>
              <a:buSzPts val="350"/>
              <a:buFont typeface="Arial"/>
              <a:buNone/>
              <a:defRPr/>
            </a:lvl3pPr>
            <a:lvl4pPr marL="0" lvl="3" indent="0" algn="ctr">
              <a:lnSpc>
                <a:spcPct val="100000"/>
              </a:lnSpc>
              <a:spcBef>
                <a:spcPts val="0"/>
              </a:spcBef>
              <a:spcAft>
                <a:spcPts val="0"/>
              </a:spcAft>
              <a:buClr>
                <a:srgbClr val="000000"/>
              </a:buClr>
              <a:buSzPts val="350"/>
              <a:buFont typeface="Arial"/>
              <a:buNone/>
              <a:defRPr/>
            </a:lvl4pPr>
            <a:lvl5pPr marL="0" lvl="4" indent="0" algn="ctr">
              <a:lnSpc>
                <a:spcPct val="100000"/>
              </a:lnSpc>
              <a:spcBef>
                <a:spcPts val="0"/>
              </a:spcBef>
              <a:spcAft>
                <a:spcPts val="0"/>
              </a:spcAft>
              <a:buClr>
                <a:srgbClr val="000000"/>
              </a:buClr>
              <a:buSzPts val="350"/>
              <a:buFont typeface="Arial"/>
              <a:buNone/>
              <a:defRPr/>
            </a:lvl5pPr>
            <a:lvl6pPr marL="0" lvl="5" indent="0" algn="ctr">
              <a:lnSpc>
                <a:spcPct val="100000"/>
              </a:lnSpc>
              <a:spcBef>
                <a:spcPts val="0"/>
              </a:spcBef>
              <a:spcAft>
                <a:spcPts val="0"/>
              </a:spcAft>
              <a:buClr>
                <a:srgbClr val="000000"/>
              </a:buClr>
              <a:buSzPts val="350"/>
              <a:buFont typeface="Arial"/>
              <a:buNone/>
              <a:defRPr/>
            </a:lvl6pPr>
            <a:lvl7pPr marL="0" lvl="6" indent="0" algn="ctr">
              <a:lnSpc>
                <a:spcPct val="100000"/>
              </a:lnSpc>
              <a:spcBef>
                <a:spcPts val="0"/>
              </a:spcBef>
              <a:spcAft>
                <a:spcPts val="0"/>
              </a:spcAft>
              <a:buClr>
                <a:srgbClr val="000000"/>
              </a:buClr>
              <a:buSzPts val="350"/>
              <a:buFont typeface="Arial"/>
              <a:buNone/>
              <a:defRPr/>
            </a:lvl7pPr>
            <a:lvl8pPr marL="0" lvl="7" indent="0" algn="ctr">
              <a:lnSpc>
                <a:spcPct val="100000"/>
              </a:lnSpc>
              <a:spcBef>
                <a:spcPts val="0"/>
              </a:spcBef>
              <a:spcAft>
                <a:spcPts val="0"/>
              </a:spcAft>
              <a:buClr>
                <a:srgbClr val="000000"/>
              </a:buClr>
              <a:buSzPts val="350"/>
              <a:buFont typeface="Arial"/>
              <a:buNone/>
              <a:defRPr/>
            </a:lvl8pPr>
            <a:lvl9pPr marL="0" lvl="8" indent="0" algn="ctr">
              <a:lnSpc>
                <a:spcPct val="100000"/>
              </a:lnSpc>
              <a:spcBef>
                <a:spcPts val="0"/>
              </a:spcBef>
              <a:spcAft>
                <a:spcPts val="0"/>
              </a:spcAft>
              <a:buClr>
                <a:srgbClr val="000000"/>
              </a:buClr>
              <a:buSzPts val="350"/>
              <a:buFont typeface="Arial"/>
              <a:buNone/>
              <a:defRPr/>
            </a:lvl9pPr>
          </a:lstStyle>
          <a:p>
            <a:pPr marL="0" lvl="0" indent="0" algn="ctr" rtl="0">
              <a:spcBef>
                <a:spcPts val="0"/>
              </a:spcBef>
              <a:spcAft>
                <a:spcPts val="0"/>
              </a:spcAft>
              <a:buNone/>
            </a:pPr>
            <a:fld id="{00000000-1234-1234-1234-123412341234}" type="slidenum">
              <a:rPr lang="en-IN"/>
              <a:pPr marL="0" lvl="0" indent="0" algn="ct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p15"/>
          <p:cNvSpPr txBox="1">
            <a:spLocks noGrp="1"/>
          </p:cNvSpPr>
          <p:nvPr>
            <p:ph type="title"/>
          </p:nvPr>
        </p:nvSpPr>
        <p:spPr>
          <a:xfrm>
            <a:off x="457198" y="658906"/>
            <a:ext cx="3602100" cy="1162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3600"/>
              <a:buFont typeface="Georgia"/>
              <a:buNone/>
              <a:defRPr sz="3600" b="1"/>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29" name="Google Shape;129;p15"/>
          <p:cNvSpPr txBox="1">
            <a:spLocks noGrp="1"/>
          </p:cNvSpPr>
          <p:nvPr>
            <p:ph type="body" idx="1"/>
          </p:nvPr>
        </p:nvSpPr>
        <p:spPr>
          <a:xfrm>
            <a:off x="4473388" y="273051"/>
            <a:ext cx="4206300" cy="5778600"/>
          </a:xfrm>
          <a:prstGeom prst="rect">
            <a:avLst/>
          </a:prstGeom>
          <a:noFill/>
          <a:ln>
            <a:noFill/>
          </a:ln>
        </p:spPr>
        <p:txBody>
          <a:bodyPr spcFirstLastPara="1" wrap="square" lIns="91425" tIns="91425" rIns="91425" bIns="91425" anchor="t" anchorCtr="0">
            <a:noAutofit/>
          </a:bodyPr>
          <a:lstStyle>
            <a:lvl1pPr marL="457200" lvl="0" indent="-365760" algn="l">
              <a:lnSpc>
                <a:spcPct val="100000"/>
              </a:lnSpc>
              <a:spcBef>
                <a:spcPts val="480"/>
              </a:spcBef>
              <a:spcAft>
                <a:spcPts val="0"/>
              </a:spcAft>
              <a:buSzPts val="2160"/>
              <a:buChar char="●"/>
              <a:defRPr sz="2400"/>
            </a:lvl1pPr>
            <a:lvl2pPr marL="914400" lvl="1" indent="-354330" algn="l">
              <a:lnSpc>
                <a:spcPct val="100000"/>
              </a:lnSpc>
              <a:spcBef>
                <a:spcPts val="440"/>
              </a:spcBef>
              <a:spcAft>
                <a:spcPts val="0"/>
              </a:spcAft>
              <a:buSzPts val="1980"/>
              <a:buChar char="●"/>
              <a:defRPr sz="2200"/>
            </a:lvl2pPr>
            <a:lvl3pPr marL="1371600" lvl="2" indent="-342900" algn="l">
              <a:lnSpc>
                <a:spcPct val="100000"/>
              </a:lnSpc>
              <a:spcBef>
                <a:spcPts val="400"/>
              </a:spcBef>
              <a:spcAft>
                <a:spcPts val="0"/>
              </a:spcAft>
              <a:buSzPts val="1800"/>
              <a:buChar char="●"/>
              <a:defRPr sz="2000"/>
            </a:lvl3pPr>
            <a:lvl4pPr marL="1828800" lvl="3" indent="-331469" algn="l">
              <a:lnSpc>
                <a:spcPct val="100000"/>
              </a:lnSpc>
              <a:spcBef>
                <a:spcPts val="360"/>
              </a:spcBef>
              <a:spcAft>
                <a:spcPts val="0"/>
              </a:spcAft>
              <a:buSzPts val="1620"/>
              <a:buChar char="●"/>
              <a:defRPr sz="1800"/>
            </a:lvl4pPr>
            <a:lvl5pPr marL="2286000" lvl="4" indent="-331470" algn="l">
              <a:lnSpc>
                <a:spcPct val="100000"/>
              </a:lnSpc>
              <a:spcBef>
                <a:spcPts val="360"/>
              </a:spcBef>
              <a:spcAft>
                <a:spcPts val="0"/>
              </a:spcAft>
              <a:buSzPts val="1620"/>
              <a:buChar char="●"/>
              <a:defRPr sz="1800"/>
            </a:lvl5pPr>
            <a:lvl6pPr marL="2743200" lvl="5" indent="-355600" algn="l">
              <a:lnSpc>
                <a:spcPct val="100000"/>
              </a:lnSpc>
              <a:spcBef>
                <a:spcPts val="400"/>
              </a:spcBef>
              <a:spcAft>
                <a:spcPts val="0"/>
              </a:spcAft>
              <a:buClr>
                <a:schemeClr val="lt1"/>
              </a:buClr>
              <a:buSzPts val="2000"/>
              <a:buChar char="•"/>
              <a:defRPr sz="2000"/>
            </a:lvl6pPr>
            <a:lvl7pPr marL="3200400" lvl="6" indent="-355600" algn="l">
              <a:lnSpc>
                <a:spcPct val="100000"/>
              </a:lnSpc>
              <a:spcBef>
                <a:spcPts val="400"/>
              </a:spcBef>
              <a:spcAft>
                <a:spcPts val="0"/>
              </a:spcAft>
              <a:buClr>
                <a:schemeClr val="lt1"/>
              </a:buClr>
              <a:buSzPts val="2000"/>
              <a:buChar char="•"/>
              <a:defRPr sz="2000"/>
            </a:lvl7pPr>
            <a:lvl8pPr marL="3657600" lvl="7" indent="-355600" algn="l">
              <a:lnSpc>
                <a:spcPct val="100000"/>
              </a:lnSpc>
              <a:spcBef>
                <a:spcPts val="400"/>
              </a:spcBef>
              <a:spcAft>
                <a:spcPts val="0"/>
              </a:spcAft>
              <a:buClr>
                <a:schemeClr val="lt1"/>
              </a:buClr>
              <a:buSzPts val="2000"/>
              <a:buChar char="•"/>
              <a:defRPr sz="2000"/>
            </a:lvl8pPr>
            <a:lvl9pPr marL="4114800" lvl="8" indent="-355600" algn="l">
              <a:lnSpc>
                <a:spcPct val="100000"/>
              </a:lnSpc>
              <a:spcBef>
                <a:spcPts val="400"/>
              </a:spcBef>
              <a:spcAft>
                <a:spcPts val="0"/>
              </a:spcAft>
              <a:buClr>
                <a:schemeClr val="lt1"/>
              </a:buClr>
              <a:buSzPts val="2000"/>
              <a:buChar char="•"/>
              <a:defRPr sz="2000"/>
            </a:lvl9pPr>
          </a:lstStyle>
          <a:p>
            <a:endParaRPr/>
          </a:p>
        </p:txBody>
      </p:sp>
      <p:sp>
        <p:nvSpPr>
          <p:cNvPr id="130" name="Google Shape;130;p15"/>
          <p:cNvSpPr txBox="1">
            <a:spLocks noGrp="1"/>
          </p:cNvSpPr>
          <p:nvPr>
            <p:ph type="body" idx="2"/>
          </p:nvPr>
        </p:nvSpPr>
        <p:spPr>
          <a:xfrm>
            <a:off x="457198" y="1905000"/>
            <a:ext cx="3602100" cy="37338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620"/>
              <a:buNone/>
              <a:defRPr sz="1800"/>
            </a:lvl1pPr>
            <a:lvl2pPr marL="914400" lvl="1" indent="-228600" algn="l">
              <a:lnSpc>
                <a:spcPct val="100000"/>
              </a:lnSpc>
              <a:spcBef>
                <a:spcPts val="240"/>
              </a:spcBef>
              <a:spcAft>
                <a:spcPts val="0"/>
              </a:spcAft>
              <a:buSzPts val="108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810"/>
              <a:buNone/>
              <a:defRPr sz="900"/>
            </a:lvl4pPr>
            <a:lvl5pPr marL="2286000" lvl="4" indent="-228600" algn="l">
              <a:lnSpc>
                <a:spcPct val="100000"/>
              </a:lnSpc>
              <a:spcBef>
                <a:spcPts val="180"/>
              </a:spcBef>
              <a:spcAft>
                <a:spcPts val="0"/>
              </a:spcAft>
              <a:buSzPts val="810"/>
              <a:buNone/>
              <a:defRPr sz="900"/>
            </a:lvl5pPr>
            <a:lvl6pPr marL="2743200" lvl="5" indent="-228600" algn="l">
              <a:lnSpc>
                <a:spcPct val="100000"/>
              </a:lnSpc>
              <a:spcBef>
                <a:spcPts val="180"/>
              </a:spcBef>
              <a:spcAft>
                <a:spcPts val="0"/>
              </a:spcAft>
              <a:buClr>
                <a:schemeClr val="lt1"/>
              </a:buClr>
              <a:buSzPts val="900"/>
              <a:buNone/>
              <a:defRPr sz="900"/>
            </a:lvl6pPr>
            <a:lvl7pPr marL="3200400" lvl="6" indent="-228600" algn="l">
              <a:lnSpc>
                <a:spcPct val="100000"/>
              </a:lnSpc>
              <a:spcBef>
                <a:spcPts val="180"/>
              </a:spcBef>
              <a:spcAft>
                <a:spcPts val="0"/>
              </a:spcAft>
              <a:buClr>
                <a:schemeClr val="lt1"/>
              </a:buClr>
              <a:buSzPts val="900"/>
              <a:buNone/>
              <a:defRPr sz="900"/>
            </a:lvl7pPr>
            <a:lvl8pPr marL="3657600" lvl="7" indent="-228600" algn="l">
              <a:lnSpc>
                <a:spcPct val="100000"/>
              </a:lnSpc>
              <a:spcBef>
                <a:spcPts val="180"/>
              </a:spcBef>
              <a:spcAft>
                <a:spcPts val="0"/>
              </a:spcAft>
              <a:buClr>
                <a:schemeClr val="lt1"/>
              </a:buClr>
              <a:buSzPts val="900"/>
              <a:buNone/>
              <a:defRPr sz="900"/>
            </a:lvl8pPr>
            <a:lvl9pPr marL="4114800" lvl="8" indent="-228600" algn="l">
              <a:lnSpc>
                <a:spcPct val="100000"/>
              </a:lnSpc>
              <a:spcBef>
                <a:spcPts val="180"/>
              </a:spcBef>
              <a:spcAft>
                <a:spcPts val="0"/>
              </a:spcAft>
              <a:buClr>
                <a:schemeClr val="lt1"/>
              </a:buClr>
              <a:buSzPts val="900"/>
              <a:buNone/>
              <a:defRPr sz="900"/>
            </a:lvl9pPr>
          </a:lstStyle>
          <a:p>
            <a:endParaRPr/>
          </a:p>
        </p:txBody>
      </p:sp>
      <p:sp>
        <p:nvSpPr>
          <p:cNvPr id="131" name="Google Shape;131;p15"/>
          <p:cNvSpPr txBox="1">
            <a:spLocks noGrp="1"/>
          </p:cNvSpPr>
          <p:nvPr>
            <p:ph type="dt" idx="10"/>
          </p:nvPr>
        </p:nvSpPr>
        <p:spPr>
          <a:xfrm>
            <a:off x="6571128" y="6356350"/>
            <a:ext cx="2133600" cy="365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132" name="Google Shape;132;p15"/>
          <p:cNvSpPr txBox="1">
            <a:spLocks noGrp="1"/>
          </p:cNvSpPr>
          <p:nvPr>
            <p:ph type="ftr" idx="11"/>
          </p:nvPr>
        </p:nvSpPr>
        <p:spPr>
          <a:xfrm>
            <a:off x="457200" y="6356350"/>
            <a:ext cx="2895600" cy="365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133" name="Google Shape;133;p15"/>
          <p:cNvSpPr txBox="1">
            <a:spLocks noGrp="1"/>
          </p:cNvSpPr>
          <p:nvPr>
            <p:ph type="sldNum" idx="12"/>
          </p:nvPr>
        </p:nvSpPr>
        <p:spPr>
          <a:xfrm>
            <a:off x="4267200" y="6356350"/>
            <a:ext cx="609600" cy="365100"/>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000000"/>
              </a:buClr>
              <a:buSzPts val="350"/>
              <a:buFont typeface="Arial"/>
              <a:buNone/>
              <a:defRPr/>
            </a:lvl1pPr>
            <a:lvl2pPr marL="0" lvl="1" indent="0" algn="ctr">
              <a:lnSpc>
                <a:spcPct val="100000"/>
              </a:lnSpc>
              <a:spcBef>
                <a:spcPts val="0"/>
              </a:spcBef>
              <a:spcAft>
                <a:spcPts val="0"/>
              </a:spcAft>
              <a:buClr>
                <a:srgbClr val="000000"/>
              </a:buClr>
              <a:buSzPts val="350"/>
              <a:buFont typeface="Arial"/>
              <a:buNone/>
              <a:defRPr/>
            </a:lvl2pPr>
            <a:lvl3pPr marL="0" lvl="2" indent="0" algn="ctr">
              <a:lnSpc>
                <a:spcPct val="100000"/>
              </a:lnSpc>
              <a:spcBef>
                <a:spcPts val="0"/>
              </a:spcBef>
              <a:spcAft>
                <a:spcPts val="0"/>
              </a:spcAft>
              <a:buClr>
                <a:srgbClr val="000000"/>
              </a:buClr>
              <a:buSzPts val="350"/>
              <a:buFont typeface="Arial"/>
              <a:buNone/>
              <a:defRPr/>
            </a:lvl3pPr>
            <a:lvl4pPr marL="0" lvl="3" indent="0" algn="ctr">
              <a:lnSpc>
                <a:spcPct val="100000"/>
              </a:lnSpc>
              <a:spcBef>
                <a:spcPts val="0"/>
              </a:spcBef>
              <a:spcAft>
                <a:spcPts val="0"/>
              </a:spcAft>
              <a:buClr>
                <a:srgbClr val="000000"/>
              </a:buClr>
              <a:buSzPts val="350"/>
              <a:buFont typeface="Arial"/>
              <a:buNone/>
              <a:defRPr/>
            </a:lvl4pPr>
            <a:lvl5pPr marL="0" lvl="4" indent="0" algn="ctr">
              <a:lnSpc>
                <a:spcPct val="100000"/>
              </a:lnSpc>
              <a:spcBef>
                <a:spcPts val="0"/>
              </a:spcBef>
              <a:spcAft>
                <a:spcPts val="0"/>
              </a:spcAft>
              <a:buClr>
                <a:srgbClr val="000000"/>
              </a:buClr>
              <a:buSzPts val="350"/>
              <a:buFont typeface="Arial"/>
              <a:buNone/>
              <a:defRPr/>
            </a:lvl5pPr>
            <a:lvl6pPr marL="0" lvl="5" indent="0" algn="ctr">
              <a:lnSpc>
                <a:spcPct val="100000"/>
              </a:lnSpc>
              <a:spcBef>
                <a:spcPts val="0"/>
              </a:spcBef>
              <a:spcAft>
                <a:spcPts val="0"/>
              </a:spcAft>
              <a:buClr>
                <a:srgbClr val="000000"/>
              </a:buClr>
              <a:buSzPts val="350"/>
              <a:buFont typeface="Arial"/>
              <a:buNone/>
              <a:defRPr/>
            </a:lvl6pPr>
            <a:lvl7pPr marL="0" lvl="6" indent="0" algn="ctr">
              <a:lnSpc>
                <a:spcPct val="100000"/>
              </a:lnSpc>
              <a:spcBef>
                <a:spcPts val="0"/>
              </a:spcBef>
              <a:spcAft>
                <a:spcPts val="0"/>
              </a:spcAft>
              <a:buClr>
                <a:srgbClr val="000000"/>
              </a:buClr>
              <a:buSzPts val="350"/>
              <a:buFont typeface="Arial"/>
              <a:buNone/>
              <a:defRPr/>
            </a:lvl7pPr>
            <a:lvl8pPr marL="0" lvl="7" indent="0" algn="ctr">
              <a:lnSpc>
                <a:spcPct val="100000"/>
              </a:lnSpc>
              <a:spcBef>
                <a:spcPts val="0"/>
              </a:spcBef>
              <a:spcAft>
                <a:spcPts val="0"/>
              </a:spcAft>
              <a:buClr>
                <a:srgbClr val="000000"/>
              </a:buClr>
              <a:buSzPts val="350"/>
              <a:buFont typeface="Arial"/>
              <a:buNone/>
              <a:defRPr/>
            </a:lvl8pPr>
            <a:lvl9pPr marL="0" lvl="8" indent="0" algn="ctr">
              <a:lnSpc>
                <a:spcPct val="100000"/>
              </a:lnSpc>
              <a:spcBef>
                <a:spcPts val="0"/>
              </a:spcBef>
              <a:spcAft>
                <a:spcPts val="0"/>
              </a:spcAft>
              <a:buClr>
                <a:srgbClr val="000000"/>
              </a:buClr>
              <a:buSzPts val="350"/>
              <a:buFont typeface="Arial"/>
              <a:buNone/>
              <a:defRPr/>
            </a:lvl9pPr>
          </a:lstStyle>
          <a:p>
            <a:pPr marL="0" lvl="0" indent="0" algn="ctr" rtl="0">
              <a:spcBef>
                <a:spcPts val="0"/>
              </a:spcBef>
              <a:spcAft>
                <a:spcPts val="0"/>
              </a:spcAft>
              <a:buNone/>
            </a:pPr>
            <a:fld id="{00000000-1234-1234-1234-123412341234}" type="slidenum">
              <a:rPr lang="en-IN"/>
              <a:pPr marL="0" lvl="0" indent="0" algn="ct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134"/>
        <p:cNvGrpSpPr/>
        <p:nvPr/>
      </p:nvGrpSpPr>
      <p:grpSpPr>
        <a:xfrm>
          <a:off x="0" y="0"/>
          <a:ext cx="0" cy="0"/>
          <a:chOff x="0" y="0"/>
          <a:chExt cx="0" cy="0"/>
        </a:xfrm>
      </p:grpSpPr>
      <p:grpSp>
        <p:nvGrpSpPr>
          <p:cNvPr id="135" name="Google Shape;135;p16"/>
          <p:cNvGrpSpPr/>
          <p:nvPr/>
        </p:nvGrpSpPr>
        <p:grpSpPr>
          <a:xfrm>
            <a:off x="0" y="1178859"/>
            <a:ext cx="9144000" cy="45203"/>
            <a:chOff x="0" y="1613647"/>
            <a:chExt cx="9144000" cy="45203"/>
          </a:xfrm>
        </p:grpSpPr>
        <p:cxnSp>
          <p:nvCxnSpPr>
            <p:cNvPr id="136" name="Google Shape;136;p16"/>
            <p:cNvCxnSpPr/>
            <p:nvPr/>
          </p:nvCxnSpPr>
          <p:spPr>
            <a:xfrm>
              <a:off x="0" y="1657350"/>
              <a:ext cx="9144000" cy="1500"/>
            </a:xfrm>
            <a:prstGeom prst="straightConnector1">
              <a:avLst/>
            </a:prstGeom>
            <a:noFill/>
            <a:ln w="88900" cap="flat" cmpd="sng">
              <a:solidFill>
                <a:srgbClr val="5798E8"/>
              </a:solidFill>
              <a:prstDash val="solid"/>
              <a:round/>
              <a:headEnd type="none" w="sm" len="sm"/>
              <a:tailEnd type="none" w="sm" len="sm"/>
            </a:ln>
          </p:spPr>
        </p:cxnSp>
        <p:cxnSp>
          <p:nvCxnSpPr>
            <p:cNvPr id="137" name="Google Shape;137;p16"/>
            <p:cNvCxnSpPr/>
            <p:nvPr/>
          </p:nvCxnSpPr>
          <p:spPr>
            <a:xfrm>
              <a:off x="0" y="1613647"/>
              <a:ext cx="9144000" cy="1500"/>
            </a:xfrm>
            <a:prstGeom prst="straightConnector1">
              <a:avLst/>
            </a:prstGeom>
            <a:noFill/>
            <a:ln w="9525" cap="flat" cmpd="sng">
              <a:solidFill>
                <a:schemeClr val="lt1"/>
              </a:solidFill>
              <a:prstDash val="solid"/>
              <a:round/>
              <a:headEnd type="none" w="sm" len="sm"/>
              <a:tailEnd type="none" w="sm" len="sm"/>
            </a:ln>
          </p:spPr>
        </p:cxnSp>
      </p:grpSp>
      <p:grpSp>
        <p:nvGrpSpPr>
          <p:cNvPr id="138" name="Google Shape;138;p16"/>
          <p:cNvGrpSpPr/>
          <p:nvPr/>
        </p:nvGrpSpPr>
        <p:grpSpPr>
          <a:xfrm>
            <a:off x="0" y="5715000"/>
            <a:ext cx="9144000" cy="45203"/>
            <a:chOff x="0" y="1613647"/>
            <a:chExt cx="9144000" cy="45203"/>
          </a:xfrm>
        </p:grpSpPr>
        <p:cxnSp>
          <p:nvCxnSpPr>
            <p:cNvPr id="139" name="Google Shape;139;p16"/>
            <p:cNvCxnSpPr/>
            <p:nvPr/>
          </p:nvCxnSpPr>
          <p:spPr>
            <a:xfrm>
              <a:off x="0" y="1657350"/>
              <a:ext cx="9144000" cy="1500"/>
            </a:xfrm>
            <a:prstGeom prst="straightConnector1">
              <a:avLst/>
            </a:prstGeom>
            <a:noFill/>
            <a:ln w="88900" cap="flat" cmpd="sng">
              <a:solidFill>
                <a:srgbClr val="5798E8"/>
              </a:solidFill>
              <a:prstDash val="solid"/>
              <a:round/>
              <a:headEnd type="none" w="sm" len="sm"/>
              <a:tailEnd type="none" w="sm" len="sm"/>
            </a:ln>
          </p:spPr>
        </p:cxnSp>
        <p:cxnSp>
          <p:nvCxnSpPr>
            <p:cNvPr id="140" name="Google Shape;140;p16"/>
            <p:cNvCxnSpPr/>
            <p:nvPr/>
          </p:nvCxnSpPr>
          <p:spPr>
            <a:xfrm>
              <a:off x="0" y="1613647"/>
              <a:ext cx="9144000" cy="1500"/>
            </a:xfrm>
            <a:prstGeom prst="straightConnector1">
              <a:avLst/>
            </a:prstGeom>
            <a:noFill/>
            <a:ln w="9525" cap="flat" cmpd="sng">
              <a:solidFill>
                <a:schemeClr val="lt1"/>
              </a:solidFill>
              <a:prstDash val="solid"/>
              <a:round/>
              <a:headEnd type="none" w="sm" len="sm"/>
              <a:tailEnd type="none" w="sm" len="sm"/>
            </a:ln>
          </p:spPr>
        </p:cxnSp>
      </p:grpSp>
      <p:sp>
        <p:nvSpPr>
          <p:cNvPr id="141" name="Google Shape;141;p16"/>
          <p:cNvSpPr txBox="1">
            <a:spLocks noGrp="1"/>
          </p:cNvSpPr>
          <p:nvPr>
            <p:ph type="title"/>
          </p:nvPr>
        </p:nvSpPr>
        <p:spPr>
          <a:xfrm>
            <a:off x="457200" y="1524000"/>
            <a:ext cx="3581400" cy="125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3600"/>
              <a:buFont typeface="Georgia"/>
              <a:buNone/>
              <a:defRPr sz="3600" b="1"/>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42" name="Google Shape;142;p16"/>
          <p:cNvSpPr txBox="1">
            <a:spLocks noGrp="1"/>
          </p:cNvSpPr>
          <p:nvPr>
            <p:ph type="body" idx="1"/>
          </p:nvPr>
        </p:nvSpPr>
        <p:spPr>
          <a:xfrm>
            <a:off x="457200" y="2895600"/>
            <a:ext cx="3581400" cy="24384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360"/>
              </a:spcBef>
              <a:spcAft>
                <a:spcPts val="0"/>
              </a:spcAft>
              <a:buSzPts val="1620"/>
              <a:buNone/>
              <a:defRPr sz="1800"/>
            </a:lvl1pPr>
            <a:lvl2pPr marL="914400" lvl="1" indent="-228600" algn="l">
              <a:lnSpc>
                <a:spcPct val="100000"/>
              </a:lnSpc>
              <a:spcBef>
                <a:spcPts val="240"/>
              </a:spcBef>
              <a:spcAft>
                <a:spcPts val="0"/>
              </a:spcAft>
              <a:buSzPts val="108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810"/>
              <a:buNone/>
              <a:defRPr sz="900"/>
            </a:lvl4pPr>
            <a:lvl5pPr marL="2286000" lvl="4" indent="-228600" algn="l">
              <a:lnSpc>
                <a:spcPct val="100000"/>
              </a:lnSpc>
              <a:spcBef>
                <a:spcPts val="180"/>
              </a:spcBef>
              <a:spcAft>
                <a:spcPts val="0"/>
              </a:spcAft>
              <a:buSzPts val="810"/>
              <a:buNone/>
              <a:defRPr sz="900"/>
            </a:lvl5pPr>
            <a:lvl6pPr marL="2743200" lvl="5" indent="-228600" algn="l">
              <a:lnSpc>
                <a:spcPct val="100000"/>
              </a:lnSpc>
              <a:spcBef>
                <a:spcPts val="180"/>
              </a:spcBef>
              <a:spcAft>
                <a:spcPts val="0"/>
              </a:spcAft>
              <a:buClr>
                <a:schemeClr val="lt1"/>
              </a:buClr>
              <a:buSzPts val="900"/>
              <a:buNone/>
              <a:defRPr sz="900"/>
            </a:lvl6pPr>
            <a:lvl7pPr marL="3200400" lvl="6" indent="-228600" algn="l">
              <a:lnSpc>
                <a:spcPct val="100000"/>
              </a:lnSpc>
              <a:spcBef>
                <a:spcPts val="180"/>
              </a:spcBef>
              <a:spcAft>
                <a:spcPts val="0"/>
              </a:spcAft>
              <a:buClr>
                <a:schemeClr val="lt1"/>
              </a:buClr>
              <a:buSzPts val="900"/>
              <a:buNone/>
              <a:defRPr sz="900"/>
            </a:lvl7pPr>
            <a:lvl8pPr marL="3657600" lvl="7" indent="-228600" algn="l">
              <a:lnSpc>
                <a:spcPct val="100000"/>
              </a:lnSpc>
              <a:spcBef>
                <a:spcPts val="180"/>
              </a:spcBef>
              <a:spcAft>
                <a:spcPts val="0"/>
              </a:spcAft>
              <a:buClr>
                <a:schemeClr val="lt1"/>
              </a:buClr>
              <a:buSzPts val="900"/>
              <a:buNone/>
              <a:defRPr sz="900"/>
            </a:lvl8pPr>
            <a:lvl9pPr marL="4114800" lvl="8" indent="-228600" algn="l">
              <a:lnSpc>
                <a:spcPct val="100000"/>
              </a:lnSpc>
              <a:spcBef>
                <a:spcPts val="180"/>
              </a:spcBef>
              <a:spcAft>
                <a:spcPts val="0"/>
              </a:spcAft>
              <a:buClr>
                <a:schemeClr val="lt1"/>
              </a:buClr>
              <a:buSzPts val="900"/>
              <a:buNone/>
              <a:defRPr sz="900"/>
            </a:lvl9pPr>
          </a:lstStyle>
          <a:p>
            <a:endParaRPr/>
          </a:p>
        </p:txBody>
      </p:sp>
      <p:sp>
        <p:nvSpPr>
          <p:cNvPr id="143" name="Google Shape;143;p16"/>
          <p:cNvSpPr txBox="1">
            <a:spLocks noGrp="1"/>
          </p:cNvSpPr>
          <p:nvPr>
            <p:ph type="dt" idx="10"/>
          </p:nvPr>
        </p:nvSpPr>
        <p:spPr>
          <a:xfrm>
            <a:off x="6571128" y="6356350"/>
            <a:ext cx="2133600" cy="365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144" name="Google Shape;144;p16"/>
          <p:cNvSpPr txBox="1">
            <a:spLocks noGrp="1"/>
          </p:cNvSpPr>
          <p:nvPr>
            <p:ph type="ftr" idx="11"/>
          </p:nvPr>
        </p:nvSpPr>
        <p:spPr>
          <a:xfrm>
            <a:off x="457200" y="6356350"/>
            <a:ext cx="2895600" cy="365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145" name="Google Shape;145;p16"/>
          <p:cNvSpPr txBox="1">
            <a:spLocks noGrp="1"/>
          </p:cNvSpPr>
          <p:nvPr>
            <p:ph type="sldNum" idx="12"/>
          </p:nvPr>
        </p:nvSpPr>
        <p:spPr>
          <a:xfrm>
            <a:off x="4267200" y="6356350"/>
            <a:ext cx="609600" cy="365100"/>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000000"/>
              </a:buClr>
              <a:buSzPts val="350"/>
              <a:buFont typeface="Arial"/>
              <a:buNone/>
              <a:defRPr/>
            </a:lvl1pPr>
            <a:lvl2pPr marL="0" lvl="1" indent="0" algn="ctr">
              <a:lnSpc>
                <a:spcPct val="100000"/>
              </a:lnSpc>
              <a:spcBef>
                <a:spcPts val="0"/>
              </a:spcBef>
              <a:spcAft>
                <a:spcPts val="0"/>
              </a:spcAft>
              <a:buClr>
                <a:srgbClr val="000000"/>
              </a:buClr>
              <a:buSzPts val="350"/>
              <a:buFont typeface="Arial"/>
              <a:buNone/>
              <a:defRPr/>
            </a:lvl2pPr>
            <a:lvl3pPr marL="0" lvl="2" indent="0" algn="ctr">
              <a:lnSpc>
                <a:spcPct val="100000"/>
              </a:lnSpc>
              <a:spcBef>
                <a:spcPts val="0"/>
              </a:spcBef>
              <a:spcAft>
                <a:spcPts val="0"/>
              </a:spcAft>
              <a:buClr>
                <a:srgbClr val="000000"/>
              </a:buClr>
              <a:buSzPts val="350"/>
              <a:buFont typeface="Arial"/>
              <a:buNone/>
              <a:defRPr/>
            </a:lvl3pPr>
            <a:lvl4pPr marL="0" lvl="3" indent="0" algn="ctr">
              <a:lnSpc>
                <a:spcPct val="100000"/>
              </a:lnSpc>
              <a:spcBef>
                <a:spcPts val="0"/>
              </a:spcBef>
              <a:spcAft>
                <a:spcPts val="0"/>
              </a:spcAft>
              <a:buClr>
                <a:srgbClr val="000000"/>
              </a:buClr>
              <a:buSzPts val="350"/>
              <a:buFont typeface="Arial"/>
              <a:buNone/>
              <a:defRPr/>
            </a:lvl4pPr>
            <a:lvl5pPr marL="0" lvl="4" indent="0" algn="ctr">
              <a:lnSpc>
                <a:spcPct val="100000"/>
              </a:lnSpc>
              <a:spcBef>
                <a:spcPts val="0"/>
              </a:spcBef>
              <a:spcAft>
                <a:spcPts val="0"/>
              </a:spcAft>
              <a:buClr>
                <a:srgbClr val="000000"/>
              </a:buClr>
              <a:buSzPts val="350"/>
              <a:buFont typeface="Arial"/>
              <a:buNone/>
              <a:defRPr/>
            </a:lvl5pPr>
            <a:lvl6pPr marL="0" lvl="5" indent="0" algn="ctr">
              <a:lnSpc>
                <a:spcPct val="100000"/>
              </a:lnSpc>
              <a:spcBef>
                <a:spcPts val="0"/>
              </a:spcBef>
              <a:spcAft>
                <a:spcPts val="0"/>
              </a:spcAft>
              <a:buClr>
                <a:srgbClr val="000000"/>
              </a:buClr>
              <a:buSzPts val="350"/>
              <a:buFont typeface="Arial"/>
              <a:buNone/>
              <a:defRPr/>
            </a:lvl6pPr>
            <a:lvl7pPr marL="0" lvl="6" indent="0" algn="ctr">
              <a:lnSpc>
                <a:spcPct val="100000"/>
              </a:lnSpc>
              <a:spcBef>
                <a:spcPts val="0"/>
              </a:spcBef>
              <a:spcAft>
                <a:spcPts val="0"/>
              </a:spcAft>
              <a:buClr>
                <a:srgbClr val="000000"/>
              </a:buClr>
              <a:buSzPts val="350"/>
              <a:buFont typeface="Arial"/>
              <a:buNone/>
              <a:defRPr/>
            </a:lvl7pPr>
            <a:lvl8pPr marL="0" lvl="7" indent="0" algn="ctr">
              <a:lnSpc>
                <a:spcPct val="100000"/>
              </a:lnSpc>
              <a:spcBef>
                <a:spcPts val="0"/>
              </a:spcBef>
              <a:spcAft>
                <a:spcPts val="0"/>
              </a:spcAft>
              <a:buClr>
                <a:srgbClr val="000000"/>
              </a:buClr>
              <a:buSzPts val="350"/>
              <a:buFont typeface="Arial"/>
              <a:buNone/>
              <a:defRPr/>
            </a:lvl8pPr>
            <a:lvl9pPr marL="0" lvl="8" indent="0" algn="ctr">
              <a:lnSpc>
                <a:spcPct val="100000"/>
              </a:lnSpc>
              <a:spcBef>
                <a:spcPts val="0"/>
              </a:spcBef>
              <a:spcAft>
                <a:spcPts val="0"/>
              </a:spcAft>
              <a:buClr>
                <a:srgbClr val="000000"/>
              </a:buClr>
              <a:buSzPts val="350"/>
              <a:buFont typeface="Arial"/>
              <a:buNone/>
              <a:defRPr/>
            </a:lvl9pPr>
          </a:lstStyle>
          <a:p>
            <a:pPr marL="0" lvl="0" indent="0" algn="ctr" rtl="0">
              <a:spcBef>
                <a:spcPts val="0"/>
              </a:spcBef>
              <a:spcAft>
                <a:spcPts val="0"/>
              </a:spcAft>
              <a:buNone/>
            </a:pPr>
            <a:fld id="{00000000-1234-1234-1234-123412341234}" type="slidenum">
              <a:rPr lang="en-IN"/>
              <a:pPr marL="0" lvl="0" indent="0" algn="ctr" rtl="0">
                <a:spcBef>
                  <a:spcPts val="0"/>
                </a:spcBef>
                <a:spcAft>
                  <a:spcPts val="0"/>
                </a:spcAft>
                <a:buNone/>
              </a:pPr>
              <a:t>‹#›</a:t>
            </a:fld>
            <a:endParaRPr/>
          </a:p>
        </p:txBody>
      </p:sp>
      <p:sp>
        <p:nvSpPr>
          <p:cNvPr id="146" name="Google Shape;146;p16"/>
          <p:cNvSpPr/>
          <p:nvPr/>
        </p:nvSpPr>
        <p:spPr>
          <a:xfrm>
            <a:off x="4285131" y="1116105"/>
            <a:ext cx="4724400" cy="4724400"/>
          </a:xfrm>
          <a:prstGeom prst="ellipse">
            <a:avLst/>
          </a:prstGeom>
          <a:gradFill>
            <a:gsLst>
              <a:gs pos="0">
                <a:schemeClr val="accent1"/>
              </a:gs>
              <a:gs pos="50000">
                <a:srgbClr val="D59300"/>
              </a:gs>
              <a:gs pos="100000">
                <a:schemeClr val="accent1"/>
              </a:gs>
            </a:gsLst>
            <a:lin ang="8400134" scaled="0"/>
          </a:gradFill>
          <a:ln>
            <a:noFill/>
          </a:ln>
          <a:effectLst>
            <a:outerShdw blurRad="50799"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47" name="Google Shape;147;p16"/>
          <p:cNvSpPr>
            <a:spLocks noGrp="1"/>
          </p:cNvSpPr>
          <p:nvPr>
            <p:ph type="pic" idx="2"/>
          </p:nvPr>
        </p:nvSpPr>
        <p:spPr>
          <a:xfrm>
            <a:off x="4473386" y="1148001"/>
            <a:ext cx="4434900" cy="4434900"/>
          </a:xfrm>
          <a:prstGeom prst="ellipse">
            <a:avLst/>
          </a:prstGeom>
          <a:noFill/>
          <a:ln>
            <a:noFill/>
          </a:ln>
        </p:spPr>
        <p:txBody>
          <a:bodyPr spcFirstLastPara="1" wrap="square" lIns="91425" tIns="91425" rIns="91425" bIns="91425" anchor="t" anchorCtr="0">
            <a:noAutofit/>
          </a:bodyPr>
          <a:lstStyle>
            <a:lvl1pPr marR="0" lvl="0" algn="r" rtl="0">
              <a:lnSpc>
                <a:spcPct val="100000"/>
              </a:lnSpc>
              <a:spcBef>
                <a:spcPts val="360"/>
              </a:spcBef>
              <a:spcAft>
                <a:spcPts val="0"/>
              </a:spcAft>
              <a:buClr>
                <a:schemeClr val="accent1"/>
              </a:buClr>
              <a:buSzPts val="1620"/>
              <a:buFont typeface="Noto Sans Symbols"/>
              <a:buNone/>
              <a:defRPr sz="1800" b="1"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accent2"/>
              </a:buClr>
              <a:buSzPts val="2520"/>
              <a:buFont typeface="Noto Sans Symbols"/>
              <a:buNone/>
              <a:defRPr sz="2800" b="1" i="0" u="none" strike="noStrike" cap="none">
                <a:solidFill>
                  <a:schemeClr val="lt1"/>
                </a:solidFill>
                <a:latin typeface="Georgia"/>
                <a:ea typeface="Georgia"/>
                <a:cs typeface="Georgia"/>
                <a:sym typeface="Georgia"/>
              </a:defRPr>
            </a:lvl2pPr>
            <a:lvl3pPr marR="0" lvl="2" algn="l" rtl="0">
              <a:lnSpc>
                <a:spcPct val="100000"/>
              </a:lnSpc>
              <a:spcBef>
                <a:spcPts val="480"/>
              </a:spcBef>
              <a:spcAft>
                <a:spcPts val="0"/>
              </a:spcAft>
              <a:buClr>
                <a:schemeClr val="accent1"/>
              </a:buClr>
              <a:buSzPts val="2160"/>
              <a:buFont typeface="Noto Sans Symbols"/>
              <a:buNone/>
              <a:defRPr sz="2400" b="1" i="0" u="none" strike="noStrike" cap="none">
                <a:solidFill>
                  <a:schemeClr val="lt1"/>
                </a:solidFill>
                <a:latin typeface="Georgia"/>
                <a:ea typeface="Georgia"/>
                <a:cs typeface="Georgia"/>
                <a:sym typeface="Georgia"/>
              </a:defRPr>
            </a:lvl3pPr>
            <a:lvl4pPr marR="0" lvl="3" algn="l" rtl="0">
              <a:lnSpc>
                <a:spcPct val="100000"/>
              </a:lnSpc>
              <a:spcBef>
                <a:spcPts val="400"/>
              </a:spcBef>
              <a:spcAft>
                <a:spcPts val="0"/>
              </a:spcAft>
              <a:buClr>
                <a:schemeClr val="accent2"/>
              </a:buClr>
              <a:buSzPts val="1800"/>
              <a:buFont typeface="Noto Sans Symbols"/>
              <a:buNone/>
              <a:defRPr sz="2000" b="1" i="0" u="none" strike="noStrike" cap="none">
                <a:solidFill>
                  <a:schemeClr val="lt1"/>
                </a:solidFill>
                <a:latin typeface="Georgia"/>
                <a:ea typeface="Georgia"/>
                <a:cs typeface="Georgia"/>
                <a:sym typeface="Georgia"/>
              </a:defRPr>
            </a:lvl4pPr>
            <a:lvl5pPr marR="0" lvl="4" algn="l" rtl="0">
              <a:lnSpc>
                <a:spcPct val="100000"/>
              </a:lnSpc>
              <a:spcBef>
                <a:spcPts val="400"/>
              </a:spcBef>
              <a:spcAft>
                <a:spcPts val="0"/>
              </a:spcAft>
              <a:buClr>
                <a:schemeClr val="accent1"/>
              </a:buClr>
              <a:buSzPts val="1800"/>
              <a:buFont typeface="Noto Sans Symbols"/>
              <a:buNone/>
              <a:defRPr sz="2000" b="1" i="0" u="none" strike="noStrike" cap="none">
                <a:solidFill>
                  <a:schemeClr val="lt1"/>
                </a:solidFill>
                <a:latin typeface="Georgia"/>
                <a:ea typeface="Georgia"/>
                <a:cs typeface="Georgia"/>
                <a:sym typeface="Georgia"/>
              </a:defRPr>
            </a:lvl5pPr>
            <a:lvl6pPr marR="0" lvl="5"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6pPr>
            <a:lvl7pPr marR="0" lvl="6"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7pPr>
            <a:lvl8pPr marR="0" lvl="7"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8pPr>
            <a:lvl9pPr marR="0" lvl="8"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8"/>
        <p:cNvGrpSpPr/>
        <p:nvPr/>
      </p:nvGrpSpPr>
      <p:grpSpPr>
        <a:xfrm>
          <a:off x="0" y="0"/>
          <a:ext cx="0" cy="0"/>
          <a:chOff x="0" y="0"/>
          <a:chExt cx="0" cy="0"/>
        </a:xfrm>
      </p:grpSpPr>
      <p:sp>
        <p:nvSpPr>
          <p:cNvPr id="149" name="Google Shape;149;p1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50" name="Google Shape;150;p17"/>
          <p:cNvSpPr txBox="1">
            <a:spLocks noGrp="1"/>
          </p:cNvSpPr>
          <p:nvPr>
            <p:ph type="body" idx="1"/>
          </p:nvPr>
        </p:nvSpPr>
        <p:spPr>
          <a:xfrm rot="5400000">
            <a:off x="2590800" y="-76199"/>
            <a:ext cx="3962400" cy="8229600"/>
          </a:xfrm>
          <a:prstGeom prst="rect">
            <a:avLst/>
          </a:prstGeom>
          <a:noFill/>
          <a:ln>
            <a:noFill/>
          </a:ln>
        </p:spPr>
        <p:txBody>
          <a:bodyPr spcFirstLastPara="1" wrap="square" lIns="91425" tIns="91425" rIns="91425" bIns="91425" anchor="t" anchorCtr="0">
            <a:noAutofit/>
          </a:bodyPr>
          <a:lstStyle>
            <a:lvl1pPr marL="457200" lvl="0" indent="-365760" algn="l">
              <a:lnSpc>
                <a:spcPct val="100000"/>
              </a:lnSpc>
              <a:spcBef>
                <a:spcPts val="360"/>
              </a:spcBef>
              <a:spcAft>
                <a:spcPts val="0"/>
              </a:spcAft>
              <a:buSzPts val="2160"/>
              <a:buChar char="●"/>
              <a:defRPr/>
            </a:lvl1pPr>
            <a:lvl2pPr marL="914400" lvl="1" indent="-354330" algn="l">
              <a:lnSpc>
                <a:spcPct val="100000"/>
              </a:lnSpc>
              <a:spcBef>
                <a:spcPts val="360"/>
              </a:spcBef>
              <a:spcAft>
                <a:spcPts val="0"/>
              </a:spcAft>
              <a:buSzPts val="1980"/>
              <a:buChar char="●"/>
              <a:defRPr/>
            </a:lvl2pPr>
            <a:lvl3pPr marL="1371600" lvl="2" indent="-342900" algn="l">
              <a:lnSpc>
                <a:spcPct val="100000"/>
              </a:lnSpc>
              <a:spcBef>
                <a:spcPts val="360"/>
              </a:spcBef>
              <a:spcAft>
                <a:spcPts val="0"/>
              </a:spcAft>
              <a:buSzPts val="1800"/>
              <a:buChar char="●"/>
              <a:defRPr/>
            </a:lvl3pPr>
            <a:lvl4pPr marL="1828800" lvl="3" indent="-331469" algn="l">
              <a:lnSpc>
                <a:spcPct val="100000"/>
              </a:lnSpc>
              <a:spcBef>
                <a:spcPts val="360"/>
              </a:spcBef>
              <a:spcAft>
                <a:spcPts val="0"/>
              </a:spcAft>
              <a:buSzPts val="1620"/>
              <a:buChar char="●"/>
              <a:defRPr/>
            </a:lvl4pPr>
            <a:lvl5pPr marL="2286000" lvl="4" indent="-331470" algn="l">
              <a:lnSpc>
                <a:spcPct val="100000"/>
              </a:lnSpc>
              <a:spcBef>
                <a:spcPts val="360"/>
              </a:spcBef>
              <a:spcAft>
                <a:spcPts val="0"/>
              </a:spcAft>
              <a:buSzPts val="1620"/>
              <a:buChar char="●"/>
              <a:defRPr/>
            </a:lvl5pPr>
            <a:lvl6pPr marL="2743200" lvl="5" indent="-355600" algn="l">
              <a:lnSpc>
                <a:spcPct val="100000"/>
              </a:lnSpc>
              <a:spcBef>
                <a:spcPts val="360"/>
              </a:spcBef>
              <a:spcAft>
                <a:spcPts val="0"/>
              </a:spcAft>
              <a:buClr>
                <a:schemeClr val="lt1"/>
              </a:buClr>
              <a:buSzPts val="2000"/>
              <a:buChar char="•"/>
              <a:defRPr/>
            </a:lvl6pPr>
            <a:lvl7pPr marL="3200400" lvl="6" indent="-355600" algn="l">
              <a:lnSpc>
                <a:spcPct val="100000"/>
              </a:lnSpc>
              <a:spcBef>
                <a:spcPts val="360"/>
              </a:spcBef>
              <a:spcAft>
                <a:spcPts val="0"/>
              </a:spcAft>
              <a:buClr>
                <a:schemeClr val="lt1"/>
              </a:buClr>
              <a:buSzPts val="2000"/>
              <a:buChar char="•"/>
              <a:defRPr/>
            </a:lvl7pPr>
            <a:lvl8pPr marL="3657600" lvl="7" indent="-355600" algn="l">
              <a:lnSpc>
                <a:spcPct val="100000"/>
              </a:lnSpc>
              <a:spcBef>
                <a:spcPts val="360"/>
              </a:spcBef>
              <a:spcAft>
                <a:spcPts val="0"/>
              </a:spcAft>
              <a:buClr>
                <a:schemeClr val="lt1"/>
              </a:buClr>
              <a:buSzPts val="2000"/>
              <a:buChar char="•"/>
              <a:defRPr/>
            </a:lvl8pPr>
            <a:lvl9pPr marL="4114800" lvl="8" indent="-355600" algn="l">
              <a:lnSpc>
                <a:spcPct val="100000"/>
              </a:lnSpc>
              <a:spcBef>
                <a:spcPts val="360"/>
              </a:spcBef>
              <a:spcAft>
                <a:spcPts val="0"/>
              </a:spcAft>
              <a:buClr>
                <a:schemeClr val="lt1"/>
              </a:buClr>
              <a:buSzPts val="2000"/>
              <a:buChar char="•"/>
              <a:defRPr/>
            </a:lvl9pPr>
          </a:lstStyle>
          <a:p>
            <a:endParaRPr/>
          </a:p>
        </p:txBody>
      </p:sp>
      <p:sp>
        <p:nvSpPr>
          <p:cNvPr id="151" name="Google Shape;151;p17"/>
          <p:cNvSpPr txBox="1">
            <a:spLocks noGrp="1"/>
          </p:cNvSpPr>
          <p:nvPr>
            <p:ph type="dt" idx="10"/>
          </p:nvPr>
        </p:nvSpPr>
        <p:spPr>
          <a:xfrm>
            <a:off x="6571128" y="6356350"/>
            <a:ext cx="2133600" cy="365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152" name="Google Shape;152;p17"/>
          <p:cNvSpPr txBox="1">
            <a:spLocks noGrp="1"/>
          </p:cNvSpPr>
          <p:nvPr>
            <p:ph type="ftr" idx="11"/>
          </p:nvPr>
        </p:nvSpPr>
        <p:spPr>
          <a:xfrm>
            <a:off x="457200" y="6356350"/>
            <a:ext cx="2895600" cy="365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153" name="Google Shape;153;p17"/>
          <p:cNvSpPr txBox="1">
            <a:spLocks noGrp="1"/>
          </p:cNvSpPr>
          <p:nvPr>
            <p:ph type="sldNum" idx="12"/>
          </p:nvPr>
        </p:nvSpPr>
        <p:spPr>
          <a:xfrm>
            <a:off x="4267200" y="6356350"/>
            <a:ext cx="609600" cy="365100"/>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000000"/>
              </a:buClr>
              <a:buSzPts val="350"/>
              <a:buFont typeface="Arial"/>
              <a:buNone/>
              <a:defRPr/>
            </a:lvl1pPr>
            <a:lvl2pPr marL="0" lvl="1" indent="0" algn="ctr">
              <a:lnSpc>
                <a:spcPct val="100000"/>
              </a:lnSpc>
              <a:spcBef>
                <a:spcPts val="0"/>
              </a:spcBef>
              <a:spcAft>
                <a:spcPts val="0"/>
              </a:spcAft>
              <a:buClr>
                <a:srgbClr val="000000"/>
              </a:buClr>
              <a:buSzPts val="350"/>
              <a:buFont typeface="Arial"/>
              <a:buNone/>
              <a:defRPr/>
            </a:lvl2pPr>
            <a:lvl3pPr marL="0" lvl="2" indent="0" algn="ctr">
              <a:lnSpc>
                <a:spcPct val="100000"/>
              </a:lnSpc>
              <a:spcBef>
                <a:spcPts val="0"/>
              </a:spcBef>
              <a:spcAft>
                <a:spcPts val="0"/>
              </a:spcAft>
              <a:buClr>
                <a:srgbClr val="000000"/>
              </a:buClr>
              <a:buSzPts val="350"/>
              <a:buFont typeface="Arial"/>
              <a:buNone/>
              <a:defRPr/>
            </a:lvl3pPr>
            <a:lvl4pPr marL="0" lvl="3" indent="0" algn="ctr">
              <a:lnSpc>
                <a:spcPct val="100000"/>
              </a:lnSpc>
              <a:spcBef>
                <a:spcPts val="0"/>
              </a:spcBef>
              <a:spcAft>
                <a:spcPts val="0"/>
              </a:spcAft>
              <a:buClr>
                <a:srgbClr val="000000"/>
              </a:buClr>
              <a:buSzPts val="350"/>
              <a:buFont typeface="Arial"/>
              <a:buNone/>
              <a:defRPr/>
            </a:lvl4pPr>
            <a:lvl5pPr marL="0" lvl="4" indent="0" algn="ctr">
              <a:lnSpc>
                <a:spcPct val="100000"/>
              </a:lnSpc>
              <a:spcBef>
                <a:spcPts val="0"/>
              </a:spcBef>
              <a:spcAft>
                <a:spcPts val="0"/>
              </a:spcAft>
              <a:buClr>
                <a:srgbClr val="000000"/>
              </a:buClr>
              <a:buSzPts val="350"/>
              <a:buFont typeface="Arial"/>
              <a:buNone/>
              <a:defRPr/>
            </a:lvl5pPr>
            <a:lvl6pPr marL="0" lvl="5" indent="0" algn="ctr">
              <a:lnSpc>
                <a:spcPct val="100000"/>
              </a:lnSpc>
              <a:spcBef>
                <a:spcPts val="0"/>
              </a:spcBef>
              <a:spcAft>
                <a:spcPts val="0"/>
              </a:spcAft>
              <a:buClr>
                <a:srgbClr val="000000"/>
              </a:buClr>
              <a:buSzPts val="350"/>
              <a:buFont typeface="Arial"/>
              <a:buNone/>
              <a:defRPr/>
            </a:lvl6pPr>
            <a:lvl7pPr marL="0" lvl="6" indent="0" algn="ctr">
              <a:lnSpc>
                <a:spcPct val="100000"/>
              </a:lnSpc>
              <a:spcBef>
                <a:spcPts val="0"/>
              </a:spcBef>
              <a:spcAft>
                <a:spcPts val="0"/>
              </a:spcAft>
              <a:buClr>
                <a:srgbClr val="000000"/>
              </a:buClr>
              <a:buSzPts val="350"/>
              <a:buFont typeface="Arial"/>
              <a:buNone/>
              <a:defRPr/>
            </a:lvl7pPr>
            <a:lvl8pPr marL="0" lvl="7" indent="0" algn="ctr">
              <a:lnSpc>
                <a:spcPct val="100000"/>
              </a:lnSpc>
              <a:spcBef>
                <a:spcPts val="0"/>
              </a:spcBef>
              <a:spcAft>
                <a:spcPts val="0"/>
              </a:spcAft>
              <a:buClr>
                <a:srgbClr val="000000"/>
              </a:buClr>
              <a:buSzPts val="350"/>
              <a:buFont typeface="Arial"/>
              <a:buNone/>
              <a:defRPr/>
            </a:lvl8pPr>
            <a:lvl9pPr marL="0" lvl="8" indent="0" algn="ctr">
              <a:lnSpc>
                <a:spcPct val="100000"/>
              </a:lnSpc>
              <a:spcBef>
                <a:spcPts val="0"/>
              </a:spcBef>
              <a:spcAft>
                <a:spcPts val="0"/>
              </a:spcAft>
              <a:buClr>
                <a:srgbClr val="000000"/>
              </a:buClr>
              <a:buSzPts val="350"/>
              <a:buFont typeface="Arial"/>
              <a:buNone/>
              <a:defRPr/>
            </a:lvl9pPr>
          </a:lstStyle>
          <a:p>
            <a:pPr marL="0" lvl="0" indent="0" algn="ctr" rtl="0">
              <a:spcBef>
                <a:spcPts val="0"/>
              </a:spcBef>
              <a:spcAft>
                <a:spcPts val="0"/>
              </a:spcAft>
              <a:buNone/>
            </a:pPr>
            <a:fld id="{00000000-1234-1234-1234-123412341234}" type="slidenum">
              <a:rPr lang="en-IN"/>
              <a:pPr marL="0" lvl="0" indent="0" algn="ctr" rtl="0">
                <a:spcBef>
                  <a:spcPts val="0"/>
                </a:spcBef>
                <a:spcAft>
                  <a:spcPts val="0"/>
                </a:spcAft>
                <a:buNone/>
              </a:pPr>
              <a:t>‹#›</a:t>
            </a:fld>
            <a:endParaRPr/>
          </a:p>
        </p:txBody>
      </p:sp>
      <p:grpSp>
        <p:nvGrpSpPr>
          <p:cNvPr id="154" name="Google Shape;154;p17"/>
          <p:cNvGrpSpPr/>
          <p:nvPr/>
        </p:nvGrpSpPr>
        <p:grpSpPr>
          <a:xfrm>
            <a:off x="0" y="1584169"/>
            <a:ext cx="9144000" cy="45203"/>
            <a:chOff x="0" y="1613647"/>
            <a:chExt cx="9144000" cy="45203"/>
          </a:xfrm>
        </p:grpSpPr>
        <p:cxnSp>
          <p:nvCxnSpPr>
            <p:cNvPr id="155" name="Google Shape;155;p17"/>
            <p:cNvCxnSpPr/>
            <p:nvPr/>
          </p:nvCxnSpPr>
          <p:spPr>
            <a:xfrm>
              <a:off x="0" y="1657350"/>
              <a:ext cx="9144000" cy="1500"/>
            </a:xfrm>
            <a:prstGeom prst="straightConnector1">
              <a:avLst/>
            </a:prstGeom>
            <a:noFill/>
            <a:ln w="88900" cap="flat" cmpd="sng">
              <a:solidFill>
                <a:srgbClr val="5798E8"/>
              </a:solidFill>
              <a:prstDash val="solid"/>
              <a:round/>
              <a:headEnd type="none" w="sm" len="sm"/>
              <a:tailEnd type="none" w="sm" len="sm"/>
            </a:ln>
          </p:spPr>
        </p:cxnSp>
        <p:cxnSp>
          <p:nvCxnSpPr>
            <p:cNvPr id="156" name="Google Shape;156;p17"/>
            <p:cNvCxnSpPr/>
            <p:nvPr/>
          </p:nvCxnSpPr>
          <p:spPr>
            <a:xfrm>
              <a:off x="0" y="1613647"/>
              <a:ext cx="9144000" cy="1500"/>
            </a:xfrm>
            <a:prstGeom prst="straightConnector1">
              <a:avLst/>
            </a:prstGeom>
            <a:noFill/>
            <a:ln w="9525" cap="flat" cmpd="sng">
              <a:solidFill>
                <a:schemeClr val="lt1"/>
              </a:solidFill>
              <a:prstDash val="solid"/>
              <a:round/>
              <a:headEnd type="none" w="sm" len="sm"/>
              <a:tailEnd type="none" w="sm" len="sm"/>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rot="5400000">
            <a:off x="5591850" y="2574150"/>
            <a:ext cx="5516700" cy="15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59" name="Google Shape;159;p18"/>
          <p:cNvSpPr txBox="1">
            <a:spLocks noGrp="1"/>
          </p:cNvSpPr>
          <p:nvPr>
            <p:ph type="body" idx="1"/>
          </p:nvPr>
        </p:nvSpPr>
        <p:spPr>
          <a:xfrm rot="5400000">
            <a:off x="1013550" y="53250"/>
            <a:ext cx="5516700" cy="6629400"/>
          </a:xfrm>
          <a:prstGeom prst="rect">
            <a:avLst/>
          </a:prstGeom>
          <a:noFill/>
          <a:ln>
            <a:noFill/>
          </a:ln>
        </p:spPr>
        <p:txBody>
          <a:bodyPr spcFirstLastPara="1" wrap="square" lIns="91425" tIns="91425" rIns="91425" bIns="91425" anchor="t" anchorCtr="0">
            <a:noAutofit/>
          </a:bodyPr>
          <a:lstStyle>
            <a:lvl1pPr marL="457200" lvl="0" indent="-365760" algn="l">
              <a:lnSpc>
                <a:spcPct val="100000"/>
              </a:lnSpc>
              <a:spcBef>
                <a:spcPts val="360"/>
              </a:spcBef>
              <a:spcAft>
                <a:spcPts val="0"/>
              </a:spcAft>
              <a:buSzPts val="2160"/>
              <a:buChar char="●"/>
              <a:defRPr/>
            </a:lvl1pPr>
            <a:lvl2pPr marL="914400" lvl="1" indent="-354330" algn="l">
              <a:lnSpc>
                <a:spcPct val="100000"/>
              </a:lnSpc>
              <a:spcBef>
                <a:spcPts val="360"/>
              </a:spcBef>
              <a:spcAft>
                <a:spcPts val="0"/>
              </a:spcAft>
              <a:buSzPts val="1980"/>
              <a:buChar char="●"/>
              <a:defRPr/>
            </a:lvl2pPr>
            <a:lvl3pPr marL="1371600" lvl="2" indent="-342900" algn="l">
              <a:lnSpc>
                <a:spcPct val="100000"/>
              </a:lnSpc>
              <a:spcBef>
                <a:spcPts val="360"/>
              </a:spcBef>
              <a:spcAft>
                <a:spcPts val="0"/>
              </a:spcAft>
              <a:buSzPts val="1800"/>
              <a:buChar char="●"/>
              <a:defRPr/>
            </a:lvl3pPr>
            <a:lvl4pPr marL="1828800" lvl="3" indent="-331469" algn="l">
              <a:lnSpc>
                <a:spcPct val="100000"/>
              </a:lnSpc>
              <a:spcBef>
                <a:spcPts val="360"/>
              </a:spcBef>
              <a:spcAft>
                <a:spcPts val="0"/>
              </a:spcAft>
              <a:buSzPts val="1620"/>
              <a:buChar char="●"/>
              <a:defRPr/>
            </a:lvl4pPr>
            <a:lvl5pPr marL="2286000" lvl="4" indent="-331470" algn="l">
              <a:lnSpc>
                <a:spcPct val="100000"/>
              </a:lnSpc>
              <a:spcBef>
                <a:spcPts val="360"/>
              </a:spcBef>
              <a:spcAft>
                <a:spcPts val="0"/>
              </a:spcAft>
              <a:buSzPts val="1620"/>
              <a:buChar char="●"/>
              <a:defRPr/>
            </a:lvl5pPr>
            <a:lvl6pPr marL="2743200" lvl="5" indent="-355600" algn="l">
              <a:lnSpc>
                <a:spcPct val="100000"/>
              </a:lnSpc>
              <a:spcBef>
                <a:spcPts val="360"/>
              </a:spcBef>
              <a:spcAft>
                <a:spcPts val="0"/>
              </a:spcAft>
              <a:buClr>
                <a:schemeClr val="lt1"/>
              </a:buClr>
              <a:buSzPts val="2000"/>
              <a:buChar char="•"/>
              <a:defRPr/>
            </a:lvl6pPr>
            <a:lvl7pPr marL="3200400" lvl="6" indent="-355600" algn="l">
              <a:lnSpc>
                <a:spcPct val="100000"/>
              </a:lnSpc>
              <a:spcBef>
                <a:spcPts val="360"/>
              </a:spcBef>
              <a:spcAft>
                <a:spcPts val="0"/>
              </a:spcAft>
              <a:buClr>
                <a:schemeClr val="lt1"/>
              </a:buClr>
              <a:buSzPts val="2000"/>
              <a:buChar char="•"/>
              <a:defRPr/>
            </a:lvl7pPr>
            <a:lvl8pPr marL="3657600" lvl="7" indent="-355600" algn="l">
              <a:lnSpc>
                <a:spcPct val="100000"/>
              </a:lnSpc>
              <a:spcBef>
                <a:spcPts val="360"/>
              </a:spcBef>
              <a:spcAft>
                <a:spcPts val="0"/>
              </a:spcAft>
              <a:buClr>
                <a:schemeClr val="lt1"/>
              </a:buClr>
              <a:buSzPts val="2000"/>
              <a:buChar char="•"/>
              <a:defRPr/>
            </a:lvl8pPr>
            <a:lvl9pPr marL="4114800" lvl="8" indent="-355600" algn="l">
              <a:lnSpc>
                <a:spcPct val="100000"/>
              </a:lnSpc>
              <a:spcBef>
                <a:spcPts val="360"/>
              </a:spcBef>
              <a:spcAft>
                <a:spcPts val="0"/>
              </a:spcAft>
              <a:buClr>
                <a:schemeClr val="lt1"/>
              </a:buClr>
              <a:buSzPts val="2000"/>
              <a:buChar char="•"/>
              <a:defRPr/>
            </a:lvl9pPr>
          </a:lstStyle>
          <a:p>
            <a:endParaRPr/>
          </a:p>
        </p:txBody>
      </p:sp>
      <p:sp>
        <p:nvSpPr>
          <p:cNvPr id="160" name="Google Shape;160;p18"/>
          <p:cNvSpPr txBox="1">
            <a:spLocks noGrp="1"/>
          </p:cNvSpPr>
          <p:nvPr>
            <p:ph type="dt" idx="10"/>
          </p:nvPr>
        </p:nvSpPr>
        <p:spPr>
          <a:xfrm>
            <a:off x="7556499" y="6356350"/>
            <a:ext cx="1148100" cy="365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161" name="Google Shape;161;p18"/>
          <p:cNvSpPr txBox="1">
            <a:spLocks noGrp="1"/>
          </p:cNvSpPr>
          <p:nvPr>
            <p:ph type="ftr" idx="11"/>
          </p:nvPr>
        </p:nvSpPr>
        <p:spPr>
          <a:xfrm>
            <a:off x="457200" y="6356350"/>
            <a:ext cx="2895600" cy="365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162" name="Google Shape;162;p18"/>
          <p:cNvSpPr txBox="1">
            <a:spLocks noGrp="1"/>
          </p:cNvSpPr>
          <p:nvPr>
            <p:ph type="sldNum" idx="12"/>
          </p:nvPr>
        </p:nvSpPr>
        <p:spPr>
          <a:xfrm>
            <a:off x="4267200" y="6356350"/>
            <a:ext cx="609600" cy="365100"/>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000000"/>
              </a:buClr>
              <a:buSzPts val="350"/>
              <a:buFont typeface="Arial"/>
              <a:buNone/>
              <a:defRPr/>
            </a:lvl1pPr>
            <a:lvl2pPr marL="0" lvl="1" indent="0" algn="ctr">
              <a:lnSpc>
                <a:spcPct val="100000"/>
              </a:lnSpc>
              <a:spcBef>
                <a:spcPts val="0"/>
              </a:spcBef>
              <a:spcAft>
                <a:spcPts val="0"/>
              </a:spcAft>
              <a:buClr>
                <a:srgbClr val="000000"/>
              </a:buClr>
              <a:buSzPts val="350"/>
              <a:buFont typeface="Arial"/>
              <a:buNone/>
              <a:defRPr/>
            </a:lvl2pPr>
            <a:lvl3pPr marL="0" lvl="2" indent="0" algn="ctr">
              <a:lnSpc>
                <a:spcPct val="100000"/>
              </a:lnSpc>
              <a:spcBef>
                <a:spcPts val="0"/>
              </a:spcBef>
              <a:spcAft>
                <a:spcPts val="0"/>
              </a:spcAft>
              <a:buClr>
                <a:srgbClr val="000000"/>
              </a:buClr>
              <a:buSzPts val="350"/>
              <a:buFont typeface="Arial"/>
              <a:buNone/>
              <a:defRPr/>
            </a:lvl3pPr>
            <a:lvl4pPr marL="0" lvl="3" indent="0" algn="ctr">
              <a:lnSpc>
                <a:spcPct val="100000"/>
              </a:lnSpc>
              <a:spcBef>
                <a:spcPts val="0"/>
              </a:spcBef>
              <a:spcAft>
                <a:spcPts val="0"/>
              </a:spcAft>
              <a:buClr>
                <a:srgbClr val="000000"/>
              </a:buClr>
              <a:buSzPts val="350"/>
              <a:buFont typeface="Arial"/>
              <a:buNone/>
              <a:defRPr/>
            </a:lvl4pPr>
            <a:lvl5pPr marL="0" lvl="4" indent="0" algn="ctr">
              <a:lnSpc>
                <a:spcPct val="100000"/>
              </a:lnSpc>
              <a:spcBef>
                <a:spcPts val="0"/>
              </a:spcBef>
              <a:spcAft>
                <a:spcPts val="0"/>
              </a:spcAft>
              <a:buClr>
                <a:srgbClr val="000000"/>
              </a:buClr>
              <a:buSzPts val="350"/>
              <a:buFont typeface="Arial"/>
              <a:buNone/>
              <a:defRPr/>
            </a:lvl5pPr>
            <a:lvl6pPr marL="0" lvl="5" indent="0" algn="ctr">
              <a:lnSpc>
                <a:spcPct val="100000"/>
              </a:lnSpc>
              <a:spcBef>
                <a:spcPts val="0"/>
              </a:spcBef>
              <a:spcAft>
                <a:spcPts val="0"/>
              </a:spcAft>
              <a:buClr>
                <a:srgbClr val="000000"/>
              </a:buClr>
              <a:buSzPts val="350"/>
              <a:buFont typeface="Arial"/>
              <a:buNone/>
              <a:defRPr/>
            </a:lvl6pPr>
            <a:lvl7pPr marL="0" lvl="6" indent="0" algn="ctr">
              <a:lnSpc>
                <a:spcPct val="100000"/>
              </a:lnSpc>
              <a:spcBef>
                <a:spcPts val="0"/>
              </a:spcBef>
              <a:spcAft>
                <a:spcPts val="0"/>
              </a:spcAft>
              <a:buClr>
                <a:srgbClr val="000000"/>
              </a:buClr>
              <a:buSzPts val="350"/>
              <a:buFont typeface="Arial"/>
              <a:buNone/>
              <a:defRPr/>
            </a:lvl7pPr>
            <a:lvl8pPr marL="0" lvl="7" indent="0" algn="ctr">
              <a:lnSpc>
                <a:spcPct val="100000"/>
              </a:lnSpc>
              <a:spcBef>
                <a:spcPts val="0"/>
              </a:spcBef>
              <a:spcAft>
                <a:spcPts val="0"/>
              </a:spcAft>
              <a:buClr>
                <a:srgbClr val="000000"/>
              </a:buClr>
              <a:buSzPts val="350"/>
              <a:buFont typeface="Arial"/>
              <a:buNone/>
              <a:defRPr/>
            </a:lvl8pPr>
            <a:lvl9pPr marL="0" lvl="8" indent="0" algn="ctr">
              <a:lnSpc>
                <a:spcPct val="100000"/>
              </a:lnSpc>
              <a:spcBef>
                <a:spcPts val="0"/>
              </a:spcBef>
              <a:spcAft>
                <a:spcPts val="0"/>
              </a:spcAft>
              <a:buClr>
                <a:srgbClr val="000000"/>
              </a:buClr>
              <a:buSzPts val="350"/>
              <a:buFont typeface="Arial"/>
              <a:buNone/>
              <a:defRPr/>
            </a:lvl9pPr>
          </a:lstStyle>
          <a:p>
            <a:pPr marL="0" lvl="0" indent="0" algn="ctr" rtl="0">
              <a:spcBef>
                <a:spcPts val="0"/>
              </a:spcBef>
              <a:spcAft>
                <a:spcPts val="0"/>
              </a:spcAft>
              <a:buNone/>
            </a:pPr>
            <a:fld id="{00000000-1234-1234-1234-123412341234}" type="slidenum">
              <a:rPr lang="en-IN"/>
              <a:pPr marL="0" lvl="0" indent="0" algn="ctr" rtl="0">
                <a:spcBef>
                  <a:spcPts val="0"/>
                </a:spcBef>
                <a:spcAft>
                  <a:spcPts val="0"/>
                </a:spcAft>
                <a:buNone/>
              </a:pPr>
              <a:t>‹#›</a:t>
            </a:fld>
            <a:endParaRPr/>
          </a:p>
        </p:txBody>
      </p:sp>
      <p:grpSp>
        <p:nvGrpSpPr>
          <p:cNvPr id="163" name="Google Shape;163;p18"/>
          <p:cNvGrpSpPr/>
          <p:nvPr/>
        </p:nvGrpSpPr>
        <p:grpSpPr>
          <a:xfrm rot="5400000">
            <a:off x="4065303" y="3406398"/>
            <a:ext cx="6858000" cy="45203"/>
            <a:chOff x="0" y="1613647"/>
            <a:chExt cx="9144000" cy="45203"/>
          </a:xfrm>
        </p:grpSpPr>
        <p:cxnSp>
          <p:nvCxnSpPr>
            <p:cNvPr id="164" name="Google Shape;164;p18"/>
            <p:cNvCxnSpPr/>
            <p:nvPr/>
          </p:nvCxnSpPr>
          <p:spPr>
            <a:xfrm>
              <a:off x="0" y="1657350"/>
              <a:ext cx="9144000" cy="1500"/>
            </a:xfrm>
            <a:prstGeom prst="straightConnector1">
              <a:avLst/>
            </a:prstGeom>
            <a:noFill/>
            <a:ln w="88900" cap="flat" cmpd="sng">
              <a:solidFill>
                <a:srgbClr val="5798E8"/>
              </a:solidFill>
              <a:prstDash val="solid"/>
              <a:round/>
              <a:headEnd type="none" w="sm" len="sm"/>
              <a:tailEnd type="none" w="sm" len="sm"/>
            </a:ln>
          </p:spPr>
        </p:cxnSp>
        <p:cxnSp>
          <p:nvCxnSpPr>
            <p:cNvPr id="165" name="Google Shape;165;p18"/>
            <p:cNvCxnSpPr/>
            <p:nvPr/>
          </p:nvCxnSpPr>
          <p:spPr>
            <a:xfrm>
              <a:off x="0" y="1613647"/>
              <a:ext cx="9144000" cy="1500"/>
            </a:xfrm>
            <a:prstGeom prst="straightConnector1">
              <a:avLst/>
            </a:prstGeom>
            <a:noFill/>
            <a:ln w="9525" cap="flat" cmpd="sng">
              <a:solidFill>
                <a:schemeClr val="lt1"/>
              </a:solidFill>
              <a:prstDash val="solid"/>
              <a:round/>
              <a:headEnd type="none" w="sm" len="sm"/>
              <a:tailEnd type="none" w="sm" len="sm"/>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a:off x="457200" y="2133600"/>
            <a:ext cx="8228100" cy="1362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800"/>
              <a:buFont typeface="Georgia"/>
              <a:buNone/>
              <a:defRPr sz="4800" b="1" cap="none"/>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5" name="Google Shape;95;p12"/>
          <p:cNvSpPr txBox="1">
            <a:spLocks noGrp="1"/>
          </p:cNvSpPr>
          <p:nvPr>
            <p:ph type="body" idx="1"/>
          </p:nvPr>
        </p:nvSpPr>
        <p:spPr>
          <a:xfrm>
            <a:off x="457200" y="3529012"/>
            <a:ext cx="8228100" cy="13479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400"/>
              </a:spcBef>
              <a:spcAft>
                <a:spcPts val="0"/>
              </a:spcAft>
              <a:buSzPts val="1800"/>
              <a:buNone/>
              <a:defRPr sz="2000">
                <a:solidFill>
                  <a:schemeClr val="lt1"/>
                </a:solidFill>
              </a:defRPr>
            </a:lvl1pPr>
            <a:lvl2pPr marL="914400" lvl="1" indent="-228600" algn="l">
              <a:lnSpc>
                <a:spcPct val="100000"/>
              </a:lnSpc>
              <a:spcBef>
                <a:spcPts val="360"/>
              </a:spcBef>
              <a:spcAft>
                <a:spcPts val="0"/>
              </a:spcAft>
              <a:buSzPts val="1620"/>
              <a:buNone/>
              <a:defRPr sz="1800">
                <a:solidFill>
                  <a:schemeClr val="lt1"/>
                </a:solidFill>
              </a:defRPr>
            </a:lvl2pPr>
            <a:lvl3pPr marL="1371600" lvl="2" indent="-228600" algn="l">
              <a:lnSpc>
                <a:spcPct val="100000"/>
              </a:lnSpc>
              <a:spcBef>
                <a:spcPts val="320"/>
              </a:spcBef>
              <a:spcAft>
                <a:spcPts val="0"/>
              </a:spcAft>
              <a:buSzPts val="1440"/>
              <a:buNone/>
              <a:defRPr sz="1600">
                <a:solidFill>
                  <a:schemeClr val="lt1"/>
                </a:solidFill>
              </a:defRPr>
            </a:lvl3pPr>
            <a:lvl4pPr marL="1828800" lvl="3" indent="-228600" algn="l">
              <a:lnSpc>
                <a:spcPct val="100000"/>
              </a:lnSpc>
              <a:spcBef>
                <a:spcPts val="280"/>
              </a:spcBef>
              <a:spcAft>
                <a:spcPts val="0"/>
              </a:spcAft>
              <a:buSzPts val="1260"/>
              <a:buNone/>
              <a:defRPr sz="1400">
                <a:solidFill>
                  <a:schemeClr val="lt1"/>
                </a:solidFill>
              </a:defRPr>
            </a:lvl4pPr>
            <a:lvl5pPr marL="2286000" lvl="4" indent="-228600" algn="l">
              <a:lnSpc>
                <a:spcPct val="100000"/>
              </a:lnSpc>
              <a:spcBef>
                <a:spcPts val="280"/>
              </a:spcBef>
              <a:spcAft>
                <a:spcPts val="0"/>
              </a:spcAft>
              <a:buSzPts val="1260"/>
              <a:buNone/>
              <a:defRPr sz="1400">
                <a:solidFill>
                  <a:schemeClr val="lt1"/>
                </a:solidFill>
              </a:defRPr>
            </a:lvl5pPr>
            <a:lvl6pPr marL="2743200" lvl="5" indent="-228600" algn="l">
              <a:lnSpc>
                <a:spcPct val="100000"/>
              </a:lnSpc>
              <a:spcBef>
                <a:spcPts val="280"/>
              </a:spcBef>
              <a:spcAft>
                <a:spcPts val="0"/>
              </a:spcAft>
              <a:buClr>
                <a:schemeClr val="lt1"/>
              </a:buClr>
              <a:buSzPts val="1400"/>
              <a:buNone/>
              <a:defRPr sz="1400">
                <a:solidFill>
                  <a:schemeClr val="lt1"/>
                </a:solidFill>
              </a:defRPr>
            </a:lvl6pPr>
            <a:lvl7pPr marL="3200400" lvl="6" indent="-228600" algn="l">
              <a:lnSpc>
                <a:spcPct val="100000"/>
              </a:lnSpc>
              <a:spcBef>
                <a:spcPts val="280"/>
              </a:spcBef>
              <a:spcAft>
                <a:spcPts val="0"/>
              </a:spcAft>
              <a:buClr>
                <a:schemeClr val="lt1"/>
              </a:buClr>
              <a:buSzPts val="1400"/>
              <a:buNone/>
              <a:defRPr sz="1400">
                <a:solidFill>
                  <a:schemeClr val="lt1"/>
                </a:solidFill>
              </a:defRPr>
            </a:lvl7pPr>
            <a:lvl8pPr marL="3657600" lvl="7" indent="-228600" algn="l">
              <a:lnSpc>
                <a:spcPct val="100000"/>
              </a:lnSpc>
              <a:spcBef>
                <a:spcPts val="280"/>
              </a:spcBef>
              <a:spcAft>
                <a:spcPts val="0"/>
              </a:spcAft>
              <a:buClr>
                <a:schemeClr val="lt1"/>
              </a:buClr>
              <a:buSzPts val="1400"/>
              <a:buNone/>
              <a:defRPr sz="1400">
                <a:solidFill>
                  <a:schemeClr val="lt1"/>
                </a:solidFill>
              </a:defRPr>
            </a:lvl8pPr>
            <a:lvl9pPr marL="4114800" lvl="8" indent="-228600" algn="l">
              <a:lnSpc>
                <a:spcPct val="100000"/>
              </a:lnSpc>
              <a:spcBef>
                <a:spcPts val="280"/>
              </a:spcBef>
              <a:spcAft>
                <a:spcPts val="0"/>
              </a:spcAft>
              <a:buClr>
                <a:schemeClr val="lt1"/>
              </a:buClr>
              <a:buSzPts val="1400"/>
              <a:buNone/>
              <a:defRPr sz="1400">
                <a:solidFill>
                  <a:schemeClr val="lt1"/>
                </a:solidFill>
              </a:defRPr>
            </a:lvl9pPr>
          </a:lstStyle>
          <a:p>
            <a:endParaRPr/>
          </a:p>
        </p:txBody>
      </p:sp>
      <p:sp>
        <p:nvSpPr>
          <p:cNvPr id="96" name="Google Shape;96;p12"/>
          <p:cNvSpPr txBox="1">
            <a:spLocks noGrp="1"/>
          </p:cNvSpPr>
          <p:nvPr>
            <p:ph type="dt" idx="10"/>
          </p:nvPr>
        </p:nvSpPr>
        <p:spPr>
          <a:xfrm>
            <a:off x="6571128" y="6356350"/>
            <a:ext cx="2133600" cy="365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97" name="Google Shape;97;p12"/>
          <p:cNvSpPr txBox="1">
            <a:spLocks noGrp="1"/>
          </p:cNvSpPr>
          <p:nvPr>
            <p:ph type="ftr" idx="11"/>
          </p:nvPr>
        </p:nvSpPr>
        <p:spPr>
          <a:xfrm>
            <a:off x="457200" y="6356350"/>
            <a:ext cx="2895600" cy="365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98" name="Google Shape;98;p12"/>
          <p:cNvSpPr txBox="1">
            <a:spLocks noGrp="1"/>
          </p:cNvSpPr>
          <p:nvPr>
            <p:ph type="sldNum" idx="12"/>
          </p:nvPr>
        </p:nvSpPr>
        <p:spPr>
          <a:xfrm>
            <a:off x="4267200" y="6356350"/>
            <a:ext cx="609600" cy="365100"/>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000000"/>
              </a:buClr>
              <a:buSzPts val="350"/>
              <a:buFont typeface="Arial"/>
              <a:buNone/>
              <a:defRPr/>
            </a:lvl1pPr>
            <a:lvl2pPr marL="0" lvl="1" indent="0" algn="ctr">
              <a:lnSpc>
                <a:spcPct val="100000"/>
              </a:lnSpc>
              <a:spcBef>
                <a:spcPts val="0"/>
              </a:spcBef>
              <a:spcAft>
                <a:spcPts val="0"/>
              </a:spcAft>
              <a:buClr>
                <a:srgbClr val="000000"/>
              </a:buClr>
              <a:buSzPts val="350"/>
              <a:buFont typeface="Arial"/>
              <a:buNone/>
              <a:defRPr/>
            </a:lvl2pPr>
            <a:lvl3pPr marL="0" lvl="2" indent="0" algn="ctr">
              <a:lnSpc>
                <a:spcPct val="100000"/>
              </a:lnSpc>
              <a:spcBef>
                <a:spcPts val="0"/>
              </a:spcBef>
              <a:spcAft>
                <a:spcPts val="0"/>
              </a:spcAft>
              <a:buClr>
                <a:srgbClr val="000000"/>
              </a:buClr>
              <a:buSzPts val="350"/>
              <a:buFont typeface="Arial"/>
              <a:buNone/>
              <a:defRPr/>
            </a:lvl3pPr>
            <a:lvl4pPr marL="0" lvl="3" indent="0" algn="ctr">
              <a:lnSpc>
                <a:spcPct val="100000"/>
              </a:lnSpc>
              <a:spcBef>
                <a:spcPts val="0"/>
              </a:spcBef>
              <a:spcAft>
                <a:spcPts val="0"/>
              </a:spcAft>
              <a:buClr>
                <a:srgbClr val="000000"/>
              </a:buClr>
              <a:buSzPts val="350"/>
              <a:buFont typeface="Arial"/>
              <a:buNone/>
              <a:defRPr/>
            </a:lvl4pPr>
            <a:lvl5pPr marL="0" lvl="4" indent="0" algn="ctr">
              <a:lnSpc>
                <a:spcPct val="100000"/>
              </a:lnSpc>
              <a:spcBef>
                <a:spcPts val="0"/>
              </a:spcBef>
              <a:spcAft>
                <a:spcPts val="0"/>
              </a:spcAft>
              <a:buClr>
                <a:srgbClr val="000000"/>
              </a:buClr>
              <a:buSzPts val="350"/>
              <a:buFont typeface="Arial"/>
              <a:buNone/>
              <a:defRPr/>
            </a:lvl5pPr>
            <a:lvl6pPr marL="0" lvl="5" indent="0" algn="ctr">
              <a:lnSpc>
                <a:spcPct val="100000"/>
              </a:lnSpc>
              <a:spcBef>
                <a:spcPts val="0"/>
              </a:spcBef>
              <a:spcAft>
                <a:spcPts val="0"/>
              </a:spcAft>
              <a:buClr>
                <a:srgbClr val="000000"/>
              </a:buClr>
              <a:buSzPts val="350"/>
              <a:buFont typeface="Arial"/>
              <a:buNone/>
              <a:defRPr/>
            </a:lvl6pPr>
            <a:lvl7pPr marL="0" lvl="6" indent="0" algn="ctr">
              <a:lnSpc>
                <a:spcPct val="100000"/>
              </a:lnSpc>
              <a:spcBef>
                <a:spcPts val="0"/>
              </a:spcBef>
              <a:spcAft>
                <a:spcPts val="0"/>
              </a:spcAft>
              <a:buClr>
                <a:srgbClr val="000000"/>
              </a:buClr>
              <a:buSzPts val="350"/>
              <a:buFont typeface="Arial"/>
              <a:buNone/>
              <a:defRPr/>
            </a:lvl7pPr>
            <a:lvl8pPr marL="0" lvl="7" indent="0" algn="ctr">
              <a:lnSpc>
                <a:spcPct val="100000"/>
              </a:lnSpc>
              <a:spcBef>
                <a:spcPts val="0"/>
              </a:spcBef>
              <a:spcAft>
                <a:spcPts val="0"/>
              </a:spcAft>
              <a:buClr>
                <a:srgbClr val="000000"/>
              </a:buClr>
              <a:buSzPts val="350"/>
              <a:buFont typeface="Arial"/>
              <a:buNone/>
              <a:defRPr/>
            </a:lvl8pPr>
            <a:lvl9pPr marL="0" lvl="8" indent="0" algn="ctr">
              <a:lnSpc>
                <a:spcPct val="100000"/>
              </a:lnSpc>
              <a:spcBef>
                <a:spcPts val="0"/>
              </a:spcBef>
              <a:spcAft>
                <a:spcPts val="0"/>
              </a:spcAft>
              <a:buClr>
                <a:srgbClr val="000000"/>
              </a:buClr>
              <a:buSzPts val="350"/>
              <a:buFont typeface="Arial"/>
              <a:buNone/>
              <a:defRPr/>
            </a:lvl9pPr>
          </a:lstStyle>
          <a:p>
            <a:pPr marL="0" lvl="0" indent="0" algn="ctr" rtl="0">
              <a:spcBef>
                <a:spcPts val="0"/>
              </a:spcBef>
              <a:spcAft>
                <a:spcPts val="0"/>
              </a:spcAft>
              <a:buNone/>
            </a:pPr>
            <a:fld id="{00000000-1234-1234-1234-123412341234}" type="slidenum">
              <a:rPr lang="en-IN"/>
              <a:pPr marL="0" lvl="0" indent="0" algn="ctr" rtl="0">
                <a:spcBef>
                  <a:spcPts val="0"/>
                </a:spcBef>
                <a:spcAft>
                  <a:spcPts val="0"/>
                </a:spcAft>
                <a:buNone/>
              </a:pPr>
              <a:t>‹#›</a:t>
            </a:fld>
            <a:endParaRPr/>
          </a:p>
        </p:txBody>
      </p:sp>
      <p:grpSp>
        <p:nvGrpSpPr>
          <p:cNvPr id="99" name="Google Shape;99;p12"/>
          <p:cNvGrpSpPr/>
          <p:nvPr/>
        </p:nvGrpSpPr>
        <p:grpSpPr>
          <a:xfrm>
            <a:off x="0" y="1447800"/>
            <a:ext cx="9144000" cy="45203"/>
            <a:chOff x="0" y="1613647"/>
            <a:chExt cx="9144000" cy="45203"/>
          </a:xfrm>
        </p:grpSpPr>
        <p:cxnSp>
          <p:nvCxnSpPr>
            <p:cNvPr id="100" name="Google Shape;100;p12"/>
            <p:cNvCxnSpPr/>
            <p:nvPr/>
          </p:nvCxnSpPr>
          <p:spPr>
            <a:xfrm>
              <a:off x="0" y="1657350"/>
              <a:ext cx="9144000" cy="1500"/>
            </a:xfrm>
            <a:prstGeom prst="straightConnector1">
              <a:avLst/>
            </a:prstGeom>
            <a:noFill/>
            <a:ln w="88900" cap="flat" cmpd="sng">
              <a:solidFill>
                <a:srgbClr val="5798E8"/>
              </a:solidFill>
              <a:prstDash val="solid"/>
              <a:round/>
              <a:headEnd type="none" w="sm" len="sm"/>
              <a:tailEnd type="none" w="sm" len="sm"/>
            </a:ln>
          </p:spPr>
        </p:cxnSp>
        <p:cxnSp>
          <p:nvCxnSpPr>
            <p:cNvPr id="101" name="Google Shape;101;p12"/>
            <p:cNvCxnSpPr/>
            <p:nvPr/>
          </p:nvCxnSpPr>
          <p:spPr>
            <a:xfrm>
              <a:off x="0" y="1613647"/>
              <a:ext cx="9144000" cy="1500"/>
            </a:xfrm>
            <a:prstGeom prst="straightConnector1">
              <a:avLst/>
            </a:prstGeom>
            <a:noFill/>
            <a:ln w="9525" cap="flat" cmpd="sng">
              <a:solidFill>
                <a:schemeClr val="lt1"/>
              </a:solidFill>
              <a:prstDash val="solid"/>
              <a:round/>
              <a:headEnd type="none" w="sm" len="sm"/>
              <a:tailEnd type="none" w="sm" len="sm"/>
            </a:ln>
          </p:spPr>
        </p:cxnSp>
      </p:grpSp>
      <p:grpSp>
        <p:nvGrpSpPr>
          <p:cNvPr id="102" name="Google Shape;102;p12"/>
          <p:cNvGrpSpPr/>
          <p:nvPr/>
        </p:nvGrpSpPr>
        <p:grpSpPr>
          <a:xfrm>
            <a:off x="0" y="4939553"/>
            <a:ext cx="9144000" cy="45203"/>
            <a:chOff x="0" y="1613647"/>
            <a:chExt cx="9144000" cy="45203"/>
          </a:xfrm>
        </p:grpSpPr>
        <p:cxnSp>
          <p:nvCxnSpPr>
            <p:cNvPr id="103" name="Google Shape;103;p12"/>
            <p:cNvCxnSpPr/>
            <p:nvPr/>
          </p:nvCxnSpPr>
          <p:spPr>
            <a:xfrm>
              <a:off x="0" y="1657350"/>
              <a:ext cx="9144000" cy="1500"/>
            </a:xfrm>
            <a:prstGeom prst="straightConnector1">
              <a:avLst/>
            </a:prstGeom>
            <a:noFill/>
            <a:ln w="88900" cap="flat" cmpd="sng">
              <a:solidFill>
                <a:srgbClr val="5798E8"/>
              </a:solidFill>
              <a:prstDash val="solid"/>
              <a:round/>
              <a:headEnd type="none" w="sm" len="sm"/>
              <a:tailEnd type="none" w="sm" len="sm"/>
            </a:ln>
          </p:spPr>
        </p:cxnSp>
        <p:cxnSp>
          <p:nvCxnSpPr>
            <p:cNvPr id="104" name="Google Shape;104;p12"/>
            <p:cNvCxnSpPr/>
            <p:nvPr/>
          </p:nvCxnSpPr>
          <p:spPr>
            <a:xfrm>
              <a:off x="0" y="1613647"/>
              <a:ext cx="9144000" cy="1500"/>
            </a:xfrm>
            <a:prstGeom prst="straightConnector1">
              <a:avLst/>
            </a:prstGeom>
            <a:noFill/>
            <a:ln w="9525" cap="flat" cmpd="sng">
              <a:solidFill>
                <a:schemeClr val="lt1"/>
              </a:solidFill>
              <a:prstDash val="solid"/>
              <a:round/>
              <a:headEnd type="none" w="sm" len="sm"/>
              <a:tailEnd type="none" w="sm" len="sm"/>
            </a:ln>
          </p:spPr>
        </p:cxnSp>
      </p:grpSp>
    </p:spTree>
    <p:extLst>
      <p:ext uri="{BB962C8B-B14F-4D97-AF65-F5344CB8AC3E}">
        <p14:creationId xmlns="" xmlns:p14="http://schemas.microsoft.com/office/powerpoint/2010/main" val="103946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4"/>
        <p:cNvGrpSpPr/>
        <p:nvPr/>
      </p:nvGrpSpPr>
      <p:grpSpPr>
        <a:xfrm>
          <a:off x="0" y="0"/>
          <a:ext cx="0" cy="0"/>
          <a:chOff x="0" y="0"/>
          <a:chExt cx="0" cy="0"/>
        </a:xfrm>
      </p:grpSpPr>
      <p:sp>
        <p:nvSpPr>
          <p:cNvPr id="25" name="Google Shape;25;p3"/>
          <p:cNvSpPr/>
          <p:nvPr/>
        </p:nvSpPr>
        <p:spPr>
          <a:xfrm>
            <a:off x="4572000" y="-100"/>
            <a:ext cx="457200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eorgia"/>
              <a:buNone/>
            </a:pPr>
            <a:endParaRPr sz="1800" b="0" i="0" u="none" strike="noStrike" cap="none">
              <a:solidFill>
                <a:schemeClr val="lt1"/>
              </a:solidFill>
              <a:latin typeface="Georgia"/>
              <a:ea typeface="Georgia"/>
              <a:cs typeface="Georgia"/>
              <a:sym typeface="Georgia"/>
            </a:endParaRPr>
          </a:p>
        </p:txBody>
      </p:sp>
      <p:cxnSp>
        <p:nvCxnSpPr>
          <p:cNvPr id="26" name="Google Shape;26;p3"/>
          <p:cNvCxnSpPr/>
          <p:nvPr/>
        </p:nvCxnSpPr>
        <p:spPr>
          <a:xfrm>
            <a:off x="5029675" y="5994004"/>
            <a:ext cx="540900" cy="0"/>
          </a:xfrm>
          <a:prstGeom prst="straightConnector1">
            <a:avLst/>
          </a:prstGeom>
          <a:noFill/>
          <a:ln w="38100" cap="flat" cmpd="sng">
            <a:solidFill>
              <a:schemeClr val="accent5"/>
            </a:solidFill>
            <a:prstDash val="solid"/>
            <a:round/>
            <a:headEnd type="none" w="sm" len="sm"/>
            <a:tailEnd type="none" w="sm" len="sm"/>
          </a:ln>
        </p:spPr>
      </p:cxnSp>
      <p:sp>
        <p:nvSpPr>
          <p:cNvPr id="27" name="Google Shape;27;p3"/>
          <p:cNvSpPr txBox="1">
            <a:spLocks noGrp="1"/>
          </p:cNvSpPr>
          <p:nvPr>
            <p:ph type="title"/>
          </p:nvPr>
        </p:nvSpPr>
        <p:spPr>
          <a:xfrm>
            <a:off x="265500" y="1612100"/>
            <a:ext cx="4045200" cy="2008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3800"/>
              <a:buFont typeface="Georgia"/>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28" name="Google Shape;28;p3"/>
          <p:cNvSpPr txBox="1">
            <a:spLocks noGrp="1"/>
          </p:cNvSpPr>
          <p:nvPr>
            <p:ph type="subTitle" idx="1"/>
          </p:nvPr>
        </p:nvSpPr>
        <p:spPr>
          <a:xfrm>
            <a:off x="265500" y="3692001"/>
            <a:ext cx="4045200" cy="179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1890"/>
              <a:buNone/>
              <a:defRPr sz="2100">
                <a:solidFill>
                  <a:schemeClr val="accent5"/>
                </a:solidFill>
              </a:defRPr>
            </a:lvl1pPr>
            <a:lvl2pPr lvl="1" algn="ctr">
              <a:lnSpc>
                <a:spcPct val="100000"/>
              </a:lnSpc>
              <a:spcBef>
                <a:spcPts val="0"/>
              </a:spcBef>
              <a:spcAft>
                <a:spcPts val="0"/>
              </a:spcAft>
              <a:buClr>
                <a:schemeClr val="accent5"/>
              </a:buClr>
              <a:buSzPts val="1890"/>
              <a:buNone/>
              <a:defRPr sz="2100">
                <a:solidFill>
                  <a:schemeClr val="accent5"/>
                </a:solidFill>
              </a:defRPr>
            </a:lvl2pPr>
            <a:lvl3pPr lvl="2" algn="ctr">
              <a:lnSpc>
                <a:spcPct val="100000"/>
              </a:lnSpc>
              <a:spcBef>
                <a:spcPts val="0"/>
              </a:spcBef>
              <a:spcAft>
                <a:spcPts val="0"/>
              </a:spcAft>
              <a:buClr>
                <a:schemeClr val="accent5"/>
              </a:buClr>
              <a:buSzPts val="1890"/>
              <a:buNone/>
              <a:defRPr sz="2100">
                <a:solidFill>
                  <a:schemeClr val="accent5"/>
                </a:solidFill>
              </a:defRPr>
            </a:lvl3pPr>
            <a:lvl4pPr lvl="3" algn="ctr">
              <a:lnSpc>
                <a:spcPct val="100000"/>
              </a:lnSpc>
              <a:spcBef>
                <a:spcPts val="0"/>
              </a:spcBef>
              <a:spcAft>
                <a:spcPts val="0"/>
              </a:spcAft>
              <a:buClr>
                <a:schemeClr val="accent5"/>
              </a:buClr>
              <a:buSzPts val="1890"/>
              <a:buNone/>
              <a:defRPr sz="2100">
                <a:solidFill>
                  <a:schemeClr val="accent5"/>
                </a:solidFill>
              </a:defRPr>
            </a:lvl4pPr>
            <a:lvl5pPr lvl="4" algn="ctr">
              <a:lnSpc>
                <a:spcPct val="100000"/>
              </a:lnSpc>
              <a:spcBef>
                <a:spcPts val="0"/>
              </a:spcBef>
              <a:spcAft>
                <a:spcPts val="0"/>
              </a:spcAft>
              <a:buClr>
                <a:schemeClr val="accent5"/>
              </a:buClr>
              <a:buSzPts val="189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29" name="Google Shape;29;p3"/>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Autofit/>
          </a:bodyPr>
          <a:lstStyle>
            <a:lvl1pPr marL="457200" lvl="0" indent="-365760" algn="l">
              <a:lnSpc>
                <a:spcPct val="100000"/>
              </a:lnSpc>
              <a:spcBef>
                <a:spcPts val="0"/>
              </a:spcBef>
              <a:spcAft>
                <a:spcPts val="0"/>
              </a:spcAft>
              <a:buSzPts val="2160"/>
              <a:buChar char="●"/>
              <a:defRPr/>
            </a:lvl1pPr>
            <a:lvl2pPr marL="914400" lvl="1" indent="-354330" algn="l">
              <a:lnSpc>
                <a:spcPct val="100000"/>
              </a:lnSpc>
              <a:spcBef>
                <a:spcPts val="1600"/>
              </a:spcBef>
              <a:spcAft>
                <a:spcPts val="0"/>
              </a:spcAft>
              <a:buSzPts val="1980"/>
              <a:buChar char="○"/>
              <a:defRPr/>
            </a:lvl2pPr>
            <a:lvl3pPr marL="1371600" lvl="2" indent="-342900" algn="l">
              <a:lnSpc>
                <a:spcPct val="100000"/>
              </a:lnSpc>
              <a:spcBef>
                <a:spcPts val="1600"/>
              </a:spcBef>
              <a:spcAft>
                <a:spcPts val="0"/>
              </a:spcAft>
              <a:buSzPts val="1800"/>
              <a:buChar char="■"/>
              <a:defRPr/>
            </a:lvl3pPr>
            <a:lvl4pPr marL="1828800" lvl="3" indent="-331469" algn="l">
              <a:lnSpc>
                <a:spcPct val="100000"/>
              </a:lnSpc>
              <a:spcBef>
                <a:spcPts val="1600"/>
              </a:spcBef>
              <a:spcAft>
                <a:spcPts val="0"/>
              </a:spcAft>
              <a:buSzPts val="1620"/>
              <a:buChar char="●"/>
              <a:defRPr/>
            </a:lvl4pPr>
            <a:lvl5pPr marL="2286000" lvl="4" indent="-331470" algn="l">
              <a:lnSpc>
                <a:spcPct val="100000"/>
              </a:lnSpc>
              <a:spcBef>
                <a:spcPts val="1600"/>
              </a:spcBef>
              <a:spcAft>
                <a:spcPts val="0"/>
              </a:spcAft>
              <a:buSzPts val="1620"/>
              <a:buChar char="○"/>
              <a:defRPr/>
            </a:lvl5pPr>
            <a:lvl6pPr marL="2743200" lvl="5" indent="-355600" algn="l">
              <a:lnSpc>
                <a:spcPct val="100000"/>
              </a:lnSpc>
              <a:spcBef>
                <a:spcPts val="1600"/>
              </a:spcBef>
              <a:spcAft>
                <a:spcPts val="0"/>
              </a:spcAft>
              <a:buClr>
                <a:schemeClr val="lt1"/>
              </a:buClr>
              <a:buSzPts val="2000"/>
              <a:buChar char="■"/>
              <a:defRPr/>
            </a:lvl6pPr>
            <a:lvl7pPr marL="3200400" lvl="6" indent="-355600" algn="l">
              <a:lnSpc>
                <a:spcPct val="100000"/>
              </a:lnSpc>
              <a:spcBef>
                <a:spcPts val="1600"/>
              </a:spcBef>
              <a:spcAft>
                <a:spcPts val="0"/>
              </a:spcAft>
              <a:buClr>
                <a:schemeClr val="lt1"/>
              </a:buClr>
              <a:buSzPts val="2000"/>
              <a:buChar char="●"/>
              <a:defRPr/>
            </a:lvl7pPr>
            <a:lvl8pPr marL="3657600" lvl="7" indent="-355600" algn="l">
              <a:lnSpc>
                <a:spcPct val="100000"/>
              </a:lnSpc>
              <a:spcBef>
                <a:spcPts val="1600"/>
              </a:spcBef>
              <a:spcAft>
                <a:spcPts val="0"/>
              </a:spcAft>
              <a:buClr>
                <a:schemeClr val="lt1"/>
              </a:buClr>
              <a:buSzPts val="2000"/>
              <a:buChar char="○"/>
              <a:defRPr/>
            </a:lvl8pPr>
            <a:lvl9pPr marL="4114800" lvl="8" indent="-355600" algn="l">
              <a:lnSpc>
                <a:spcPct val="100000"/>
              </a:lnSpc>
              <a:spcBef>
                <a:spcPts val="1600"/>
              </a:spcBef>
              <a:spcAft>
                <a:spcPts val="1600"/>
              </a:spcAft>
              <a:buClr>
                <a:schemeClr val="lt1"/>
              </a:buClr>
              <a:buSzPts val="2000"/>
              <a:buChar char="■"/>
              <a:defRPr/>
            </a:lvl9pPr>
          </a:lstStyle>
          <a:p>
            <a:endParaRPr/>
          </a:p>
        </p:txBody>
      </p:sp>
      <p:sp>
        <p:nvSpPr>
          <p:cNvPr id="30" name="Google Shape;30;p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1pPr>
            <a:lvl2pPr marL="0" marR="0" lvl="1"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2pPr>
            <a:lvl3pPr marL="0" marR="0" lvl="2"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3pPr>
            <a:lvl4pPr marL="0" marR="0" lvl="3"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4pPr>
            <a:lvl5pPr marL="0" marR="0" lvl="4"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5pPr>
            <a:lvl6pPr marL="0" marR="0" lvl="5"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6pPr>
            <a:lvl7pPr marL="0" marR="0" lvl="6"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7pPr>
            <a:lvl8pPr marL="0" marR="0" lvl="7"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8pPr>
            <a:lvl9pPr marL="0" marR="0" lvl="8"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cxnSp>
        <p:nvCxnSpPr>
          <p:cNvPr id="32" name="Google Shape;32;p4"/>
          <p:cNvCxnSpPr/>
          <p:nvPr/>
        </p:nvCxnSpPr>
        <p:spPr>
          <a:xfrm>
            <a:off x="492562" y="1680379"/>
            <a:ext cx="424800" cy="0"/>
          </a:xfrm>
          <a:prstGeom prst="straightConnector1">
            <a:avLst/>
          </a:prstGeom>
          <a:noFill/>
          <a:ln w="38100" cap="flat" cmpd="sng">
            <a:solidFill>
              <a:schemeClr val="accent4"/>
            </a:solidFill>
            <a:prstDash val="solid"/>
            <a:round/>
            <a:headEnd type="none" w="sm" len="sm"/>
            <a:tailEnd type="none" w="sm" len="sm"/>
          </a:ln>
        </p:spPr>
      </p:cxnSp>
      <p:sp>
        <p:nvSpPr>
          <p:cNvPr id="33" name="Google Shape;33;p4"/>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800"/>
              <a:buFont typeface="Georgia"/>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4" name="Google Shape;34;p4"/>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Autofit/>
          </a:bodyPr>
          <a:lstStyle>
            <a:lvl1pPr marL="457200" lvl="0" indent="-365760" algn="l">
              <a:lnSpc>
                <a:spcPct val="100000"/>
              </a:lnSpc>
              <a:spcBef>
                <a:spcPts val="0"/>
              </a:spcBef>
              <a:spcAft>
                <a:spcPts val="0"/>
              </a:spcAft>
              <a:buSzPts val="2160"/>
              <a:buChar char="●"/>
              <a:defRPr/>
            </a:lvl1pPr>
            <a:lvl2pPr marL="914400" lvl="1" indent="-354330" algn="l">
              <a:lnSpc>
                <a:spcPct val="100000"/>
              </a:lnSpc>
              <a:spcBef>
                <a:spcPts val="1600"/>
              </a:spcBef>
              <a:spcAft>
                <a:spcPts val="0"/>
              </a:spcAft>
              <a:buSzPts val="1980"/>
              <a:buChar char="○"/>
              <a:defRPr/>
            </a:lvl2pPr>
            <a:lvl3pPr marL="1371600" lvl="2" indent="-342900" algn="l">
              <a:lnSpc>
                <a:spcPct val="100000"/>
              </a:lnSpc>
              <a:spcBef>
                <a:spcPts val="1600"/>
              </a:spcBef>
              <a:spcAft>
                <a:spcPts val="0"/>
              </a:spcAft>
              <a:buSzPts val="1800"/>
              <a:buChar char="■"/>
              <a:defRPr/>
            </a:lvl3pPr>
            <a:lvl4pPr marL="1828800" lvl="3" indent="-331469" algn="l">
              <a:lnSpc>
                <a:spcPct val="100000"/>
              </a:lnSpc>
              <a:spcBef>
                <a:spcPts val="1600"/>
              </a:spcBef>
              <a:spcAft>
                <a:spcPts val="0"/>
              </a:spcAft>
              <a:buSzPts val="1620"/>
              <a:buChar char="●"/>
              <a:defRPr/>
            </a:lvl4pPr>
            <a:lvl5pPr marL="2286000" lvl="4" indent="-331470" algn="l">
              <a:lnSpc>
                <a:spcPct val="100000"/>
              </a:lnSpc>
              <a:spcBef>
                <a:spcPts val="1600"/>
              </a:spcBef>
              <a:spcAft>
                <a:spcPts val="0"/>
              </a:spcAft>
              <a:buSzPts val="1620"/>
              <a:buChar char="○"/>
              <a:defRPr/>
            </a:lvl5pPr>
            <a:lvl6pPr marL="2743200" lvl="5" indent="-355600" algn="l">
              <a:lnSpc>
                <a:spcPct val="100000"/>
              </a:lnSpc>
              <a:spcBef>
                <a:spcPts val="1600"/>
              </a:spcBef>
              <a:spcAft>
                <a:spcPts val="0"/>
              </a:spcAft>
              <a:buClr>
                <a:schemeClr val="lt1"/>
              </a:buClr>
              <a:buSzPts val="2000"/>
              <a:buChar char="■"/>
              <a:defRPr/>
            </a:lvl6pPr>
            <a:lvl7pPr marL="3200400" lvl="6" indent="-355600" algn="l">
              <a:lnSpc>
                <a:spcPct val="100000"/>
              </a:lnSpc>
              <a:spcBef>
                <a:spcPts val="1600"/>
              </a:spcBef>
              <a:spcAft>
                <a:spcPts val="0"/>
              </a:spcAft>
              <a:buClr>
                <a:schemeClr val="lt1"/>
              </a:buClr>
              <a:buSzPts val="2000"/>
              <a:buChar char="●"/>
              <a:defRPr/>
            </a:lvl7pPr>
            <a:lvl8pPr marL="3657600" lvl="7" indent="-355600" algn="l">
              <a:lnSpc>
                <a:spcPct val="100000"/>
              </a:lnSpc>
              <a:spcBef>
                <a:spcPts val="1600"/>
              </a:spcBef>
              <a:spcAft>
                <a:spcPts val="0"/>
              </a:spcAft>
              <a:buClr>
                <a:schemeClr val="lt1"/>
              </a:buClr>
              <a:buSzPts val="2000"/>
              <a:buChar char="○"/>
              <a:defRPr/>
            </a:lvl8pPr>
            <a:lvl9pPr marL="4114800" lvl="8" indent="-355600" algn="l">
              <a:lnSpc>
                <a:spcPct val="100000"/>
              </a:lnSpc>
              <a:spcBef>
                <a:spcPts val="1600"/>
              </a:spcBef>
              <a:spcAft>
                <a:spcPts val="1600"/>
              </a:spcAft>
              <a:buClr>
                <a:schemeClr val="lt1"/>
              </a:buClr>
              <a:buSzPts val="2000"/>
              <a:buChar char="■"/>
              <a:defRPr/>
            </a:lvl9pPr>
          </a:lstStyle>
          <a:p>
            <a:endParaRPr/>
          </a:p>
        </p:txBody>
      </p:sp>
      <p:sp>
        <p:nvSpPr>
          <p:cNvPr id="35" name="Google Shape;35;p4"/>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1pPr>
            <a:lvl2pPr marL="0" marR="0" lvl="1"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2pPr>
            <a:lvl3pPr marL="0" marR="0" lvl="2"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3pPr>
            <a:lvl4pPr marL="0" marR="0" lvl="3"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4pPr>
            <a:lvl5pPr marL="0" marR="0" lvl="4"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5pPr>
            <a:lvl6pPr marL="0" marR="0" lvl="5"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6pPr>
            <a:lvl7pPr marL="0" marR="0" lvl="6"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7pPr>
            <a:lvl8pPr marL="0" marR="0" lvl="7"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8pPr>
            <a:lvl9pPr marL="0" marR="0" lvl="8" indent="0" algn="r">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cxnSp>
        <p:nvCxnSpPr>
          <p:cNvPr id="37" name="Google Shape;37;p5"/>
          <p:cNvCxnSpPr/>
          <p:nvPr/>
        </p:nvCxnSpPr>
        <p:spPr>
          <a:xfrm>
            <a:off x="492562" y="1680379"/>
            <a:ext cx="424800" cy="0"/>
          </a:xfrm>
          <a:prstGeom prst="straightConnector1">
            <a:avLst/>
          </a:prstGeom>
          <a:noFill/>
          <a:ln w="38100" cap="flat" cmpd="sng">
            <a:solidFill>
              <a:schemeClr val="accent4"/>
            </a:solidFill>
            <a:prstDash val="solid"/>
            <a:round/>
            <a:headEnd type="none" w="sm" len="sm"/>
            <a:tailEnd type="none" w="sm" len="sm"/>
          </a:ln>
        </p:spPr>
      </p:cxnSp>
      <p:sp>
        <p:nvSpPr>
          <p:cNvPr id="38" name="Google Shape;38;p5"/>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800"/>
              <a:buFont typeface="Georgia"/>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9" name="Google Shape;39;p5"/>
          <p:cNvSpPr txBox="1">
            <a:spLocks noGrp="1"/>
          </p:cNvSpPr>
          <p:nvPr>
            <p:ph type="body" idx="1"/>
          </p:nvPr>
        </p:nvSpPr>
        <p:spPr>
          <a:xfrm>
            <a:off x="387900" y="1986433"/>
            <a:ext cx="3999900" cy="4105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Clr>
                <a:schemeClr val="lt1"/>
              </a:buClr>
              <a:buSzPts val="1200"/>
              <a:buChar char="■"/>
              <a:defRPr sz="1200"/>
            </a:lvl6pPr>
            <a:lvl7pPr marL="3200400" lvl="6" indent="-304800" algn="l">
              <a:lnSpc>
                <a:spcPct val="100000"/>
              </a:lnSpc>
              <a:spcBef>
                <a:spcPts val="1600"/>
              </a:spcBef>
              <a:spcAft>
                <a:spcPts val="0"/>
              </a:spcAft>
              <a:buClr>
                <a:schemeClr val="lt1"/>
              </a:buClr>
              <a:buSzPts val="1200"/>
              <a:buChar char="●"/>
              <a:defRPr sz="1200"/>
            </a:lvl7pPr>
            <a:lvl8pPr marL="3657600" lvl="7" indent="-304800" algn="l">
              <a:lnSpc>
                <a:spcPct val="100000"/>
              </a:lnSpc>
              <a:spcBef>
                <a:spcPts val="1600"/>
              </a:spcBef>
              <a:spcAft>
                <a:spcPts val="0"/>
              </a:spcAft>
              <a:buClr>
                <a:schemeClr val="lt1"/>
              </a:buClr>
              <a:buSzPts val="1200"/>
              <a:buChar char="○"/>
              <a:defRPr sz="1200"/>
            </a:lvl8pPr>
            <a:lvl9pPr marL="4114800" lvl="8" indent="-304800" algn="l">
              <a:lnSpc>
                <a:spcPct val="100000"/>
              </a:lnSpc>
              <a:spcBef>
                <a:spcPts val="1600"/>
              </a:spcBef>
              <a:spcAft>
                <a:spcPts val="1600"/>
              </a:spcAft>
              <a:buClr>
                <a:schemeClr val="lt1"/>
              </a:buClr>
              <a:buSzPts val="1200"/>
              <a:buChar char="■"/>
              <a:defRPr sz="1200"/>
            </a:lvl9pPr>
          </a:lstStyle>
          <a:p>
            <a:endParaRPr/>
          </a:p>
        </p:txBody>
      </p:sp>
      <p:sp>
        <p:nvSpPr>
          <p:cNvPr id="40" name="Google Shape;40;p5"/>
          <p:cNvSpPr txBox="1">
            <a:spLocks noGrp="1"/>
          </p:cNvSpPr>
          <p:nvPr>
            <p:ph type="body" idx="2"/>
          </p:nvPr>
        </p:nvSpPr>
        <p:spPr>
          <a:xfrm>
            <a:off x="4756200" y="1986433"/>
            <a:ext cx="3999900" cy="4105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Clr>
                <a:schemeClr val="lt1"/>
              </a:buClr>
              <a:buSzPts val="1200"/>
              <a:buChar char="■"/>
              <a:defRPr sz="1200"/>
            </a:lvl6pPr>
            <a:lvl7pPr marL="3200400" lvl="6" indent="-304800" algn="l">
              <a:lnSpc>
                <a:spcPct val="100000"/>
              </a:lnSpc>
              <a:spcBef>
                <a:spcPts val="1600"/>
              </a:spcBef>
              <a:spcAft>
                <a:spcPts val="0"/>
              </a:spcAft>
              <a:buClr>
                <a:schemeClr val="lt1"/>
              </a:buClr>
              <a:buSzPts val="1200"/>
              <a:buChar char="●"/>
              <a:defRPr sz="1200"/>
            </a:lvl7pPr>
            <a:lvl8pPr marL="3657600" lvl="7" indent="-304800" algn="l">
              <a:lnSpc>
                <a:spcPct val="100000"/>
              </a:lnSpc>
              <a:spcBef>
                <a:spcPts val="1600"/>
              </a:spcBef>
              <a:spcAft>
                <a:spcPts val="0"/>
              </a:spcAft>
              <a:buClr>
                <a:schemeClr val="lt1"/>
              </a:buClr>
              <a:buSzPts val="1200"/>
              <a:buChar char="○"/>
              <a:defRPr sz="1200"/>
            </a:lvl8pPr>
            <a:lvl9pPr marL="4114800" lvl="8" indent="-304800" algn="l">
              <a:lnSpc>
                <a:spcPct val="100000"/>
              </a:lnSpc>
              <a:spcBef>
                <a:spcPts val="1600"/>
              </a:spcBef>
              <a:spcAft>
                <a:spcPts val="1600"/>
              </a:spcAft>
              <a:buClr>
                <a:schemeClr val="lt1"/>
              </a:buClr>
              <a:buSzPts val="1200"/>
              <a:buChar char="■"/>
              <a:defRPr sz="1200"/>
            </a:lvl9pPr>
          </a:lstStyle>
          <a:p>
            <a:endParaRPr/>
          </a:p>
        </p:txBody>
      </p:sp>
      <p:sp>
        <p:nvSpPr>
          <p:cNvPr id="41" name="Google Shape;41;p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lt1"/>
              </a:buClr>
              <a:buSzPts val="300"/>
              <a:buFont typeface="Georgia"/>
              <a:buNone/>
              <a:defRPr sz="1200">
                <a:solidFill>
                  <a:schemeClr val="lt1"/>
                </a:solidFill>
                <a:latin typeface="Georgia"/>
                <a:ea typeface="Georgia"/>
                <a:cs typeface="Georgia"/>
                <a:sym typeface="Georgia"/>
              </a:defRPr>
            </a:lvl1pPr>
            <a:lvl2pPr marL="0" marR="0" lvl="1" indent="0" algn="r">
              <a:lnSpc>
                <a:spcPct val="100000"/>
              </a:lnSpc>
              <a:spcBef>
                <a:spcPts val="0"/>
              </a:spcBef>
              <a:spcAft>
                <a:spcPts val="0"/>
              </a:spcAft>
              <a:buClr>
                <a:schemeClr val="lt1"/>
              </a:buClr>
              <a:buSzPts val="300"/>
              <a:buFont typeface="Georgia"/>
              <a:buNone/>
              <a:defRPr sz="1200">
                <a:solidFill>
                  <a:schemeClr val="lt1"/>
                </a:solidFill>
                <a:latin typeface="Georgia"/>
                <a:ea typeface="Georgia"/>
                <a:cs typeface="Georgia"/>
                <a:sym typeface="Georgia"/>
              </a:defRPr>
            </a:lvl2pPr>
            <a:lvl3pPr marL="0" marR="0" lvl="2" indent="0" algn="r">
              <a:lnSpc>
                <a:spcPct val="100000"/>
              </a:lnSpc>
              <a:spcBef>
                <a:spcPts val="0"/>
              </a:spcBef>
              <a:spcAft>
                <a:spcPts val="0"/>
              </a:spcAft>
              <a:buClr>
                <a:schemeClr val="lt1"/>
              </a:buClr>
              <a:buSzPts val="300"/>
              <a:buFont typeface="Georgia"/>
              <a:buNone/>
              <a:defRPr sz="1200">
                <a:solidFill>
                  <a:schemeClr val="lt1"/>
                </a:solidFill>
                <a:latin typeface="Georgia"/>
                <a:ea typeface="Georgia"/>
                <a:cs typeface="Georgia"/>
                <a:sym typeface="Georgia"/>
              </a:defRPr>
            </a:lvl3pPr>
            <a:lvl4pPr marL="0" marR="0" lvl="3" indent="0" algn="r">
              <a:lnSpc>
                <a:spcPct val="100000"/>
              </a:lnSpc>
              <a:spcBef>
                <a:spcPts val="0"/>
              </a:spcBef>
              <a:spcAft>
                <a:spcPts val="0"/>
              </a:spcAft>
              <a:buClr>
                <a:schemeClr val="lt1"/>
              </a:buClr>
              <a:buSzPts val="300"/>
              <a:buFont typeface="Georgia"/>
              <a:buNone/>
              <a:defRPr sz="1200">
                <a:solidFill>
                  <a:schemeClr val="lt1"/>
                </a:solidFill>
                <a:latin typeface="Georgia"/>
                <a:ea typeface="Georgia"/>
                <a:cs typeface="Georgia"/>
                <a:sym typeface="Georgia"/>
              </a:defRPr>
            </a:lvl4pPr>
            <a:lvl5pPr marL="0" marR="0" lvl="4" indent="0" algn="r">
              <a:lnSpc>
                <a:spcPct val="100000"/>
              </a:lnSpc>
              <a:spcBef>
                <a:spcPts val="0"/>
              </a:spcBef>
              <a:spcAft>
                <a:spcPts val="0"/>
              </a:spcAft>
              <a:buClr>
                <a:schemeClr val="lt1"/>
              </a:buClr>
              <a:buSzPts val="300"/>
              <a:buFont typeface="Georgia"/>
              <a:buNone/>
              <a:defRPr sz="1200">
                <a:solidFill>
                  <a:schemeClr val="lt1"/>
                </a:solidFill>
                <a:latin typeface="Georgia"/>
                <a:ea typeface="Georgia"/>
                <a:cs typeface="Georgia"/>
                <a:sym typeface="Georgia"/>
              </a:defRPr>
            </a:lvl5pPr>
            <a:lvl6pPr marL="0" marR="0" lvl="5" indent="0" algn="r">
              <a:lnSpc>
                <a:spcPct val="100000"/>
              </a:lnSpc>
              <a:spcBef>
                <a:spcPts val="0"/>
              </a:spcBef>
              <a:spcAft>
                <a:spcPts val="0"/>
              </a:spcAft>
              <a:buClr>
                <a:schemeClr val="lt1"/>
              </a:buClr>
              <a:buSzPts val="300"/>
              <a:buFont typeface="Georgia"/>
              <a:buNone/>
              <a:defRPr sz="1200">
                <a:solidFill>
                  <a:schemeClr val="lt1"/>
                </a:solidFill>
                <a:latin typeface="Georgia"/>
                <a:ea typeface="Georgia"/>
                <a:cs typeface="Georgia"/>
                <a:sym typeface="Georgia"/>
              </a:defRPr>
            </a:lvl6pPr>
            <a:lvl7pPr marL="0" marR="0" lvl="6" indent="0" algn="r">
              <a:lnSpc>
                <a:spcPct val="100000"/>
              </a:lnSpc>
              <a:spcBef>
                <a:spcPts val="0"/>
              </a:spcBef>
              <a:spcAft>
                <a:spcPts val="0"/>
              </a:spcAft>
              <a:buClr>
                <a:schemeClr val="lt1"/>
              </a:buClr>
              <a:buSzPts val="300"/>
              <a:buFont typeface="Georgia"/>
              <a:buNone/>
              <a:defRPr sz="1200">
                <a:solidFill>
                  <a:schemeClr val="lt1"/>
                </a:solidFill>
                <a:latin typeface="Georgia"/>
                <a:ea typeface="Georgia"/>
                <a:cs typeface="Georgia"/>
                <a:sym typeface="Georgia"/>
              </a:defRPr>
            </a:lvl7pPr>
            <a:lvl8pPr marL="0" marR="0" lvl="7" indent="0" algn="r">
              <a:lnSpc>
                <a:spcPct val="100000"/>
              </a:lnSpc>
              <a:spcBef>
                <a:spcPts val="0"/>
              </a:spcBef>
              <a:spcAft>
                <a:spcPts val="0"/>
              </a:spcAft>
              <a:buClr>
                <a:schemeClr val="lt1"/>
              </a:buClr>
              <a:buSzPts val="300"/>
              <a:buFont typeface="Georgia"/>
              <a:buNone/>
              <a:defRPr sz="1200">
                <a:solidFill>
                  <a:schemeClr val="lt1"/>
                </a:solidFill>
                <a:latin typeface="Georgia"/>
                <a:ea typeface="Georgia"/>
                <a:cs typeface="Georgia"/>
                <a:sym typeface="Georgia"/>
              </a:defRPr>
            </a:lvl8pPr>
            <a:lvl9pPr marL="0" marR="0" lvl="8" indent="0" algn="r">
              <a:lnSpc>
                <a:spcPct val="100000"/>
              </a:lnSpc>
              <a:spcBef>
                <a:spcPts val="0"/>
              </a:spcBef>
              <a:spcAft>
                <a:spcPts val="0"/>
              </a:spcAft>
              <a:buClr>
                <a:schemeClr val="lt1"/>
              </a:buClr>
              <a:buSzPts val="300"/>
              <a:buFont typeface="Georgia"/>
              <a:buNone/>
              <a:defRPr sz="1200">
                <a:solidFill>
                  <a:schemeClr val="lt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6"/>
          <p:cNvSpPr txBox="1">
            <a:spLocks noGrp="1"/>
          </p:cNvSpPr>
          <p:nvPr>
            <p:ph type="dt" idx="10"/>
          </p:nvPr>
        </p:nvSpPr>
        <p:spPr>
          <a:xfrm>
            <a:off x="6571128" y="6356350"/>
            <a:ext cx="2133600" cy="365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44" name="Google Shape;44;p6"/>
          <p:cNvSpPr txBox="1">
            <a:spLocks noGrp="1"/>
          </p:cNvSpPr>
          <p:nvPr>
            <p:ph type="ftr" idx="11"/>
          </p:nvPr>
        </p:nvSpPr>
        <p:spPr>
          <a:xfrm>
            <a:off x="457200" y="6356350"/>
            <a:ext cx="2895600" cy="365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45" name="Google Shape;45;p6"/>
          <p:cNvSpPr txBox="1">
            <a:spLocks noGrp="1"/>
          </p:cNvSpPr>
          <p:nvPr>
            <p:ph type="sldNum" idx="12"/>
          </p:nvPr>
        </p:nvSpPr>
        <p:spPr>
          <a:xfrm>
            <a:off x="4267200" y="6356350"/>
            <a:ext cx="609600" cy="365100"/>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000000"/>
              </a:buClr>
              <a:buSzPts val="350"/>
              <a:buFont typeface="Arial"/>
              <a:buNone/>
              <a:defRPr/>
            </a:lvl1pPr>
            <a:lvl2pPr marL="0" lvl="1" indent="0" algn="ctr">
              <a:lnSpc>
                <a:spcPct val="100000"/>
              </a:lnSpc>
              <a:spcBef>
                <a:spcPts val="0"/>
              </a:spcBef>
              <a:spcAft>
                <a:spcPts val="0"/>
              </a:spcAft>
              <a:buClr>
                <a:srgbClr val="000000"/>
              </a:buClr>
              <a:buSzPts val="350"/>
              <a:buFont typeface="Arial"/>
              <a:buNone/>
              <a:defRPr/>
            </a:lvl2pPr>
            <a:lvl3pPr marL="0" lvl="2" indent="0" algn="ctr">
              <a:lnSpc>
                <a:spcPct val="100000"/>
              </a:lnSpc>
              <a:spcBef>
                <a:spcPts val="0"/>
              </a:spcBef>
              <a:spcAft>
                <a:spcPts val="0"/>
              </a:spcAft>
              <a:buClr>
                <a:srgbClr val="000000"/>
              </a:buClr>
              <a:buSzPts val="350"/>
              <a:buFont typeface="Arial"/>
              <a:buNone/>
              <a:defRPr/>
            </a:lvl3pPr>
            <a:lvl4pPr marL="0" lvl="3" indent="0" algn="ctr">
              <a:lnSpc>
                <a:spcPct val="100000"/>
              </a:lnSpc>
              <a:spcBef>
                <a:spcPts val="0"/>
              </a:spcBef>
              <a:spcAft>
                <a:spcPts val="0"/>
              </a:spcAft>
              <a:buClr>
                <a:srgbClr val="000000"/>
              </a:buClr>
              <a:buSzPts val="350"/>
              <a:buFont typeface="Arial"/>
              <a:buNone/>
              <a:defRPr/>
            </a:lvl4pPr>
            <a:lvl5pPr marL="0" lvl="4" indent="0" algn="ctr">
              <a:lnSpc>
                <a:spcPct val="100000"/>
              </a:lnSpc>
              <a:spcBef>
                <a:spcPts val="0"/>
              </a:spcBef>
              <a:spcAft>
                <a:spcPts val="0"/>
              </a:spcAft>
              <a:buClr>
                <a:srgbClr val="000000"/>
              </a:buClr>
              <a:buSzPts val="350"/>
              <a:buFont typeface="Arial"/>
              <a:buNone/>
              <a:defRPr/>
            </a:lvl5pPr>
            <a:lvl6pPr marL="0" lvl="5" indent="0" algn="ctr">
              <a:lnSpc>
                <a:spcPct val="100000"/>
              </a:lnSpc>
              <a:spcBef>
                <a:spcPts val="0"/>
              </a:spcBef>
              <a:spcAft>
                <a:spcPts val="0"/>
              </a:spcAft>
              <a:buClr>
                <a:srgbClr val="000000"/>
              </a:buClr>
              <a:buSzPts val="350"/>
              <a:buFont typeface="Arial"/>
              <a:buNone/>
              <a:defRPr/>
            </a:lvl6pPr>
            <a:lvl7pPr marL="0" lvl="6" indent="0" algn="ctr">
              <a:lnSpc>
                <a:spcPct val="100000"/>
              </a:lnSpc>
              <a:spcBef>
                <a:spcPts val="0"/>
              </a:spcBef>
              <a:spcAft>
                <a:spcPts val="0"/>
              </a:spcAft>
              <a:buClr>
                <a:srgbClr val="000000"/>
              </a:buClr>
              <a:buSzPts val="350"/>
              <a:buFont typeface="Arial"/>
              <a:buNone/>
              <a:defRPr/>
            </a:lvl7pPr>
            <a:lvl8pPr marL="0" lvl="7" indent="0" algn="ctr">
              <a:lnSpc>
                <a:spcPct val="100000"/>
              </a:lnSpc>
              <a:spcBef>
                <a:spcPts val="0"/>
              </a:spcBef>
              <a:spcAft>
                <a:spcPts val="0"/>
              </a:spcAft>
              <a:buClr>
                <a:srgbClr val="000000"/>
              </a:buClr>
              <a:buSzPts val="350"/>
              <a:buFont typeface="Arial"/>
              <a:buNone/>
              <a:defRPr/>
            </a:lvl8pPr>
            <a:lvl9pPr marL="0" lvl="8" indent="0" algn="ctr">
              <a:lnSpc>
                <a:spcPct val="100000"/>
              </a:lnSpc>
              <a:spcBef>
                <a:spcPts val="0"/>
              </a:spcBef>
              <a:spcAft>
                <a:spcPts val="0"/>
              </a:spcAft>
              <a:buClr>
                <a:srgbClr val="000000"/>
              </a:buClr>
              <a:buSzPts val="350"/>
              <a:buFont typeface="Arial"/>
              <a:buNone/>
              <a:defRPr/>
            </a:lvl9pPr>
          </a:lstStyle>
          <a:p>
            <a:pPr marL="0" lvl="0" indent="0" algn="ctr" rtl="0">
              <a:spcBef>
                <a:spcPts val="0"/>
              </a:spcBef>
              <a:spcAft>
                <a:spcPts val="0"/>
              </a:spcAft>
              <a:buNone/>
            </a:pPr>
            <a:fld id="{00000000-1234-1234-1234-123412341234}" type="slidenum">
              <a:rPr lang="en-IN"/>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irst Page">
  <p:cSld name="First Page">
    <p:spTree>
      <p:nvGrpSpPr>
        <p:cNvPr id="1" name="Shape 46"/>
        <p:cNvGrpSpPr/>
        <p:nvPr/>
      </p:nvGrpSpPr>
      <p:grpSpPr>
        <a:xfrm>
          <a:off x="0" y="0"/>
          <a:ext cx="0" cy="0"/>
          <a:chOff x="0" y="0"/>
          <a:chExt cx="0" cy="0"/>
        </a:xfrm>
      </p:grpSpPr>
      <p:sp>
        <p:nvSpPr>
          <p:cNvPr id="47" name="Google Shape;47;p7"/>
          <p:cNvSpPr/>
          <p:nvPr/>
        </p:nvSpPr>
        <p:spPr>
          <a:xfrm>
            <a:off x="5233988" y="6397625"/>
            <a:ext cx="3909900" cy="460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A6A6A6"/>
              </a:buClr>
              <a:buSzPts val="200"/>
              <a:buFont typeface="Verdana"/>
              <a:buNone/>
            </a:pPr>
            <a:r>
              <a:rPr lang="en-IN" sz="800" b="0" i="0" u="none" strike="noStrike" cap="none">
                <a:solidFill>
                  <a:srgbClr val="A6A6A6"/>
                </a:solidFill>
                <a:latin typeface="Verdana"/>
                <a:ea typeface="Verdana"/>
                <a:cs typeface="Verdana"/>
                <a:sym typeface="Verdana"/>
              </a:rPr>
              <a:t>CCSS 5</a:t>
            </a:r>
            <a:r>
              <a:rPr lang="en-IN" sz="800" b="0" i="0" u="none" strike="noStrike" cap="none" baseline="30000">
                <a:solidFill>
                  <a:srgbClr val="A6A6A6"/>
                </a:solidFill>
                <a:latin typeface="Verdana"/>
                <a:ea typeface="Verdana"/>
                <a:cs typeface="Verdana"/>
                <a:sym typeface="Verdana"/>
              </a:rPr>
              <a:t>th</a:t>
            </a:r>
            <a:r>
              <a:rPr lang="en-IN" sz="800" b="0" i="0" u="none" strike="noStrike" cap="none">
                <a:solidFill>
                  <a:srgbClr val="A6A6A6"/>
                </a:solidFill>
                <a:latin typeface="Verdana"/>
                <a:ea typeface="Verdana"/>
                <a:cs typeface="Verdana"/>
                <a:sym typeface="Verdana"/>
              </a:rPr>
              <a:t> Grade Numbers and Operations in Base Ten 4.0</a:t>
            </a:r>
            <a:endParaRPr/>
          </a:p>
          <a:p>
            <a:pPr marL="0" marR="0" lvl="0" indent="0" algn="r" rtl="0">
              <a:lnSpc>
                <a:spcPct val="100000"/>
              </a:lnSpc>
              <a:spcBef>
                <a:spcPts val="0"/>
              </a:spcBef>
              <a:spcAft>
                <a:spcPts val="0"/>
              </a:spcAft>
              <a:buClr>
                <a:srgbClr val="A6A6A6"/>
              </a:buClr>
              <a:buSzPts val="200"/>
              <a:buFont typeface="Verdana"/>
              <a:buNone/>
            </a:pPr>
            <a:r>
              <a:rPr lang="en-IN" sz="800" b="0" i="0" u="none" strike="noStrike" cap="none">
                <a:solidFill>
                  <a:srgbClr val="A6A6A6"/>
                </a:solidFill>
                <a:latin typeface="Verdana"/>
                <a:ea typeface="Verdana"/>
                <a:cs typeface="Verdana"/>
                <a:sym typeface="Verdana"/>
              </a:rPr>
              <a:t>Use place value understanding to round decimals to any place.</a:t>
            </a:r>
            <a:endParaRPr/>
          </a:p>
          <a:p>
            <a:pPr marL="0" marR="0" lvl="0" indent="0" algn="r" rtl="0">
              <a:lnSpc>
                <a:spcPct val="100000"/>
              </a:lnSpc>
              <a:spcBef>
                <a:spcPts val="0"/>
              </a:spcBef>
              <a:spcAft>
                <a:spcPts val="0"/>
              </a:spcAft>
              <a:buClr>
                <a:srgbClr val="A6A6A6"/>
              </a:buClr>
              <a:buSzPts val="200"/>
              <a:buFont typeface="Verdana"/>
              <a:buNone/>
            </a:pPr>
            <a:r>
              <a:rPr lang="en-IN" sz="800" b="0" i="0" u="none" strike="noStrike" cap="none">
                <a:solidFill>
                  <a:srgbClr val="A6A6A6"/>
                </a:solidFill>
                <a:latin typeface="Verdana"/>
                <a:ea typeface="Verdana"/>
                <a:cs typeface="Verdana"/>
                <a:sym typeface="Verdana"/>
              </a:rPr>
              <a:t>Lesson to be used by EDI-trained teachers only. </a:t>
            </a:r>
            <a:endParaRPr/>
          </a:p>
        </p:txBody>
      </p:sp>
      <p:pic>
        <p:nvPicPr>
          <p:cNvPr id="48" name="Google Shape;48;p7" descr="C:\Users\Stephen\Downloads\264180_196031527114669_196031310448024_613424_7989946_n.jpg"/>
          <p:cNvPicPr preferRelativeResize="0"/>
          <p:nvPr/>
        </p:nvPicPr>
        <p:blipFill rotWithShape="1">
          <a:blip r:embed="rId2">
            <a:alphaModFix/>
          </a:blip>
          <a:srcRect/>
          <a:stretch/>
        </p:blipFill>
        <p:spPr>
          <a:xfrm>
            <a:off x="71438" y="6219825"/>
            <a:ext cx="1392300" cy="287400"/>
          </a:xfrm>
          <a:prstGeom prst="rect">
            <a:avLst/>
          </a:prstGeom>
          <a:noFill/>
          <a:ln>
            <a:noFill/>
          </a:ln>
        </p:spPr>
      </p:pic>
      <p:sp>
        <p:nvSpPr>
          <p:cNvPr id="49" name="Google Shape;49;p7"/>
          <p:cNvSpPr/>
          <p:nvPr/>
        </p:nvSpPr>
        <p:spPr>
          <a:xfrm>
            <a:off x="-15875" y="6488113"/>
            <a:ext cx="2119200" cy="33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
              <a:buFont typeface="Georgia"/>
              <a:buNone/>
            </a:pPr>
            <a:r>
              <a:rPr lang="en-IN" sz="800" b="1" i="0" u="none" strike="noStrike" cap="none">
                <a:solidFill>
                  <a:srgbClr val="000000"/>
                </a:solidFill>
                <a:latin typeface="Georgia"/>
                <a:ea typeface="Georgia"/>
                <a:cs typeface="Georgia"/>
                <a:sym typeface="Georgia"/>
              </a:rPr>
              <a:t>READY TO TEACH</a:t>
            </a:r>
            <a:r>
              <a:rPr lang="en-IN" sz="800" b="1" i="0" u="none" strike="noStrike" cap="none" baseline="30000">
                <a:solidFill>
                  <a:srgbClr val="000000"/>
                </a:solidFill>
                <a:latin typeface="Georgia"/>
                <a:ea typeface="Georgia"/>
                <a:cs typeface="Georgia"/>
                <a:sym typeface="Georgia"/>
              </a:rPr>
              <a:t>SM</a:t>
            </a:r>
            <a:r>
              <a:rPr lang="en-IN" sz="800" b="1" i="0" u="none" strike="noStrike" cap="none">
                <a:solidFill>
                  <a:srgbClr val="000000"/>
                </a:solidFill>
                <a:latin typeface="Georgia"/>
                <a:ea typeface="Georgia"/>
                <a:cs typeface="Georgia"/>
                <a:sym typeface="Georgia"/>
              </a:rPr>
              <a:t> EDI</a:t>
            </a:r>
            <a:r>
              <a:rPr lang="en-IN" sz="800" b="1" i="0" u="none" strike="noStrike" cap="none" baseline="30000">
                <a:solidFill>
                  <a:srgbClr val="000000"/>
                </a:solidFill>
                <a:latin typeface="Georgia"/>
                <a:ea typeface="Georgia"/>
                <a:cs typeface="Georgia"/>
                <a:sym typeface="Georgia"/>
              </a:rPr>
              <a:t>®</a:t>
            </a:r>
            <a:r>
              <a:rPr lang="en-IN" sz="800" b="1" i="0" u="none" strike="noStrike" cap="none">
                <a:solidFill>
                  <a:srgbClr val="000000"/>
                </a:solidFill>
                <a:latin typeface="Georgia"/>
                <a:ea typeface="Georgia"/>
                <a:cs typeface="Georgia"/>
                <a:sym typeface="Georgia"/>
              </a:rPr>
              <a:t> Lessons</a:t>
            </a:r>
            <a:endParaRPr/>
          </a:p>
          <a:p>
            <a:pPr marL="0" marR="0" lvl="0" indent="0" algn="l" rtl="0">
              <a:lnSpc>
                <a:spcPct val="100000"/>
              </a:lnSpc>
              <a:spcBef>
                <a:spcPts val="0"/>
              </a:spcBef>
              <a:spcAft>
                <a:spcPts val="0"/>
              </a:spcAft>
              <a:buClr>
                <a:srgbClr val="7F7F7F"/>
              </a:buClr>
              <a:buSzPts val="200"/>
              <a:buFont typeface="Questrial"/>
              <a:buNone/>
            </a:pPr>
            <a:r>
              <a:rPr lang="en-IN" sz="800" b="0" i="0" u="none" strike="noStrike" cap="none">
                <a:solidFill>
                  <a:srgbClr val="7F7F7F"/>
                </a:solidFill>
                <a:latin typeface="Questrial"/>
                <a:ea typeface="Questrial"/>
                <a:cs typeface="Questrial"/>
                <a:sym typeface="Questrial"/>
              </a:rPr>
              <a:t>©2013 All rights reserved.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ther Pages">
  <p:cSld name="Other Pages">
    <p:spTree>
      <p:nvGrpSpPr>
        <p:cNvPr id="1" name="Shape 50"/>
        <p:cNvGrpSpPr/>
        <p:nvPr/>
      </p:nvGrpSpPr>
      <p:grpSpPr>
        <a:xfrm>
          <a:off x="0" y="0"/>
          <a:ext cx="0" cy="0"/>
          <a:chOff x="0" y="0"/>
          <a:chExt cx="0" cy="0"/>
        </a:xfrm>
      </p:grpSpPr>
      <p:sp>
        <p:nvSpPr>
          <p:cNvPr id="51" name="Google Shape;51;p8"/>
          <p:cNvSpPr/>
          <p:nvPr/>
        </p:nvSpPr>
        <p:spPr>
          <a:xfrm>
            <a:off x="5233988" y="6397625"/>
            <a:ext cx="3909900" cy="460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A6A6A6"/>
              </a:buClr>
              <a:buSzPts val="200"/>
              <a:buFont typeface="Verdana"/>
              <a:buNone/>
            </a:pPr>
            <a:r>
              <a:rPr lang="en-IN" sz="800" b="0" i="0" u="none" strike="noStrike" cap="none">
                <a:solidFill>
                  <a:srgbClr val="A6A6A6"/>
                </a:solidFill>
                <a:latin typeface="Verdana"/>
                <a:ea typeface="Verdana"/>
                <a:cs typeface="Verdana"/>
                <a:sym typeface="Verdana"/>
              </a:rPr>
              <a:t>CCSS 5</a:t>
            </a:r>
            <a:r>
              <a:rPr lang="en-IN" sz="800" b="0" i="0" u="none" strike="noStrike" cap="none" baseline="30000">
                <a:solidFill>
                  <a:srgbClr val="A6A6A6"/>
                </a:solidFill>
                <a:latin typeface="Verdana"/>
                <a:ea typeface="Verdana"/>
                <a:cs typeface="Verdana"/>
                <a:sym typeface="Verdana"/>
              </a:rPr>
              <a:t>th</a:t>
            </a:r>
            <a:r>
              <a:rPr lang="en-IN" sz="800" b="0" i="0" u="none" strike="noStrike" cap="none">
                <a:solidFill>
                  <a:srgbClr val="A6A6A6"/>
                </a:solidFill>
                <a:latin typeface="Verdana"/>
                <a:ea typeface="Verdana"/>
                <a:cs typeface="Verdana"/>
                <a:sym typeface="Verdana"/>
              </a:rPr>
              <a:t> Grade Numbers and Operations in Base Ten 4.0</a:t>
            </a:r>
            <a:endParaRPr/>
          </a:p>
          <a:p>
            <a:pPr marL="0" marR="0" lvl="0" indent="0" algn="r" rtl="0">
              <a:lnSpc>
                <a:spcPct val="100000"/>
              </a:lnSpc>
              <a:spcBef>
                <a:spcPts val="0"/>
              </a:spcBef>
              <a:spcAft>
                <a:spcPts val="0"/>
              </a:spcAft>
              <a:buClr>
                <a:srgbClr val="A6A6A6"/>
              </a:buClr>
              <a:buSzPts val="200"/>
              <a:buFont typeface="Verdana"/>
              <a:buNone/>
            </a:pPr>
            <a:r>
              <a:rPr lang="en-IN" sz="800" b="0" i="0" u="none" strike="noStrike" cap="none">
                <a:solidFill>
                  <a:srgbClr val="A6A6A6"/>
                </a:solidFill>
                <a:latin typeface="Verdana"/>
                <a:ea typeface="Verdana"/>
                <a:cs typeface="Verdana"/>
                <a:sym typeface="Verdana"/>
              </a:rPr>
              <a:t>Round decimals.</a:t>
            </a:r>
            <a:endParaRPr/>
          </a:p>
          <a:p>
            <a:pPr marL="0" marR="0" lvl="0" indent="0" algn="r" rtl="0">
              <a:lnSpc>
                <a:spcPct val="100000"/>
              </a:lnSpc>
              <a:spcBef>
                <a:spcPts val="0"/>
              </a:spcBef>
              <a:spcAft>
                <a:spcPts val="0"/>
              </a:spcAft>
              <a:buClr>
                <a:srgbClr val="A6A6A6"/>
              </a:buClr>
              <a:buSzPts val="200"/>
              <a:buFont typeface="Verdana"/>
              <a:buNone/>
            </a:pPr>
            <a:r>
              <a:rPr lang="en-IN" sz="800" b="0" i="0" u="none" strike="noStrike" cap="none">
                <a:solidFill>
                  <a:srgbClr val="A6A6A6"/>
                </a:solidFill>
                <a:latin typeface="Verdana"/>
                <a:ea typeface="Verdana"/>
                <a:cs typeface="Verdana"/>
                <a:sym typeface="Verdana"/>
              </a:rPr>
              <a:t>Lesson to be used by EDI-trained teachers only. </a:t>
            </a:r>
            <a:endParaRPr/>
          </a:p>
        </p:txBody>
      </p:sp>
      <p:grpSp>
        <p:nvGrpSpPr>
          <p:cNvPr id="52" name="Google Shape;52;p8"/>
          <p:cNvGrpSpPr/>
          <p:nvPr/>
        </p:nvGrpSpPr>
        <p:grpSpPr>
          <a:xfrm>
            <a:off x="-38099" y="6482056"/>
            <a:ext cx="1279500" cy="388999"/>
            <a:chOff x="-38048" y="6481670"/>
            <a:chExt cx="1279500" cy="389740"/>
          </a:xfrm>
        </p:grpSpPr>
        <p:sp>
          <p:nvSpPr>
            <p:cNvPr id="53" name="Google Shape;53;p8"/>
            <p:cNvSpPr/>
            <p:nvPr/>
          </p:nvSpPr>
          <p:spPr>
            <a:xfrm>
              <a:off x="-38048" y="6671310"/>
              <a:ext cx="1279500" cy="20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75"/>
                <a:buFont typeface="Questrial"/>
                <a:buNone/>
              </a:pPr>
              <a:r>
                <a:rPr lang="en-IN" sz="700" b="0" i="0" u="none" strike="noStrike" cap="none">
                  <a:solidFill>
                    <a:srgbClr val="7F7F7F"/>
                  </a:solidFill>
                  <a:latin typeface="Questrial"/>
                  <a:ea typeface="Questrial"/>
                  <a:cs typeface="Questrial"/>
                  <a:sym typeface="Questrial"/>
                </a:rPr>
                <a:t>©2013 All rights reserved. </a:t>
              </a:r>
              <a:endParaRPr/>
            </a:p>
          </p:txBody>
        </p:sp>
        <p:pic>
          <p:nvPicPr>
            <p:cNvPr id="54" name="Google Shape;54;p8" descr="C:\Users\Stephen\Downloads\264180_196031527114669_196031310448024_613424_7989946_n.jpg"/>
            <p:cNvPicPr preferRelativeResize="0"/>
            <p:nvPr/>
          </p:nvPicPr>
          <p:blipFill rotWithShape="1">
            <a:blip r:embed="rId2">
              <a:alphaModFix/>
            </a:blip>
            <a:srcRect/>
            <a:stretch/>
          </p:blipFill>
          <p:spPr>
            <a:xfrm>
              <a:off x="41356" y="6481670"/>
              <a:ext cx="1094700" cy="22590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7" name="Google Shape;57;p9"/>
          <p:cNvSpPr txBox="1">
            <a:spLocks noGrp="1"/>
          </p:cNvSpPr>
          <p:nvPr>
            <p:ph type="dt" idx="10"/>
          </p:nvPr>
        </p:nvSpPr>
        <p:spPr>
          <a:xfrm>
            <a:off x="6571128" y="6356350"/>
            <a:ext cx="2133600" cy="365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58" name="Google Shape;58;p9"/>
          <p:cNvSpPr txBox="1">
            <a:spLocks noGrp="1"/>
          </p:cNvSpPr>
          <p:nvPr>
            <p:ph type="ftr" idx="11"/>
          </p:nvPr>
        </p:nvSpPr>
        <p:spPr>
          <a:xfrm>
            <a:off x="457200" y="6356350"/>
            <a:ext cx="2895600" cy="365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59" name="Google Shape;59;p9"/>
          <p:cNvSpPr txBox="1">
            <a:spLocks noGrp="1"/>
          </p:cNvSpPr>
          <p:nvPr>
            <p:ph type="sldNum" idx="12"/>
          </p:nvPr>
        </p:nvSpPr>
        <p:spPr>
          <a:xfrm>
            <a:off x="4267200" y="6356350"/>
            <a:ext cx="609600" cy="365100"/>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000000"/>
              </a:buClr>
              <a:buSzPts val="350"/>
              <a:buFont typeface="Arial"/>
              <a:buNone/>
              <a:defRPr/>
            </a:lvl1pPr>
            <a:lvl2pPr marL="0" lvl="1" indent="0" algn="ctr">
              <a:lnSpc>
                <a:spcPct val="100000"/>
              </a:lnSpc>
              <a:spcBef>
                <a:spcPts val="0"/>
              </a:spcBef>
              <a:spcAft>
                <a:spcPts val="0"/>
              </a:spcAft>
              <a:buClr>
                <a:srgbClr val="000000"/>
              </a:buClr>
              <a:buSzPts val="350"/>
              <a:buFont typeface="Arial"/>
              <a:buNone/>
              <a:defRPr/>
            </a:lvl2pPr>
            <a:lvl3pPr marL="0" lvl="2" indent="0" algn="ctr">
              <a:lnSpc>
                <a:spcPct val="100000"/>
              </a:lnSpc>
              <a:spcBef>
                <a:spcPts val="0"/>
              </a:spcBef>
              <a:spcAft>
                <a:spcPts val="0"/>
              </a:spcAft>
              <a:buClr>
                <a:srgbClr val="000000"/>
              </a:buClr>
              <a:buSzPts val="350"/>
              <a:buFont typeface="Arial"/>
              <a:buNone/>
              <a:defRPr/>
            </a:lvl3pPr>
            <a:lvl4pPr marL="0" lvl="3" indent="0" algn="ctr">
              <a:lnSpc>
                <a:spcPct val="100000"/>
              </a:lnSpc>
              <a:spcBef>
                <a:spcPts val="0"/>
              </a:spcBef>
              <a:spcAft>
                <a:spcPts val="0"/>
              </a:spcAft>
              <a:buClr>
                <a:srgbClr val="000000"/>
              </a:buClr>
              <a:buSzPts val="350"/>
              <a:buFont typeface="Arial"/>
              <a:buNone/>
              <a:defRPr/>
            </a:lvl4pPr>
            <a:lvl5pPr marL="0" lvl="4" indent="0" algn="ctr">
              <a:lnSpc>
                <a:spcPct val="100000"/>
              </a:lnSpc>
              <a:spcBef>
                <a:spcPts val="0"/>
              </a:spcBef>
              <a:spcAft>
                <a:spcPts val="0"/>
              </a:spcAft>
              <a:buClr>
                <a:srgbClr val="000000"/>
              </a:buClr>
              <a:buSzPts val="350"/>
              <a:buFont typeface="Arial"/>
              <a:buNone/>
              <a:defRPr/>
            </a:lvl5pPr>
            <a:lvl6pPr marL="0" lvl="5" indent="0" algn="ctr">
              <a:lnSpc>
                <a:spcPct val="100000"/>
              </a:lnSpc>
              <a:spcBef>
                <a:spcPts val="0"/>
              </a:spcBef>
              <a:spcAft>
                <a:spcPts val="0"/>
              </a:spcAft>
              <a:buClr>
                <a:srgbClr val="000000"/>
              </a:buClr>
              <a:buSzPts val="350"/>
              <a:buFont typeface="Arial"/>
              <a:buNone/>
              <a:defRPr/>
            </a:lvl6pPr>
            <a:lvl7pPr marL="0" lvl="6" indent="0" algn="ctr">
              <a:lnSpc>
                <a:spcPct val="100000"/>
              </a:lnSpc>
              <a:spcBef>
                <a:spcPts val="0"/>
              </a:spcBef>
              <a:spcAft>
                <a:spcPts val="0"/>
              </a:spcAft>
              <a:buClr>
                <a:srgbClr val="000000"/>
              </a:buClr>
              <a:buSzPts val="350"/>
              <a:buFont typeface="Arial"/>
              <a:buNone/>
              <a:defRPr/>
            </a:lvl7pPr>
            <a:lvl8pPr marL="0" lvl="7" indent="0" algn="ctr">
              <a:lnSpc>
                <a:spcPct val="100000"/>
              </a:lnSpc>
              <a:spcBef>
                <a:spcPts val="0"/>
              </a:spcBef>
              <a:spcAft>
                <a:spcPts val="0"/>
              </a:spcAft>
              <a:buClr>
                <a:srgbClr val="000000"/>
              </a:buClr>
              <a:buSzPts val="350"/>
              <a:buFont typeface="Arial"/>
              <a:buNone/>
              <a:defRPr/>
            </a:lvl8pPr>
            <a:lvl9pPr marL="0" lvl="8" indent="0" algn="ctr">
              <a:lnSpc>
                <a:spcPct val="100000"/>
              </a:lnSpc>
              <a:spcBef>
                <a:spcPts val="0"/>
              </a:spcBef>
              <a:spcAft>
                <a:spcPts val="0"/>
              </a:spcAft>
              <a:buClr>
                <a:srgbClr val="000000"/>
              </a:buClr>
              <a:buSzPts val="350"/>
              <a:buFont typeface="Arial"/>
              <a:buNone/>
              <a:defRPr/>
            </a:lvl9pPr>
          </a:lstStyle>
          <a:p>
            <a:pPr marL="0" lvl="0" indent="0" algn="ctr" rtl="0">
              <a:spcBef>
                <a:spcPts val="0"/>
              </a:spcBef>
              <a:spcAft>
                <a:spcPts val="0"/>
              </a:spcAft>
              <a:buNone/>
            </a:pPr>
            <a:fld id="{00000000-1234-1234-1234-123412341234}" type="slidenum">
              <a:rPr lang="en-IN"/>
              <a:pPr marL="0" lvl="0" indent="0" algn="ctr" rtl="0">
                <a:spcBef>
                  <a:spcPts val="0"/>
                </a:spcBef>
                <a:spcAft>
                  <a:spcPts val="0"/>
                </a:spcAft>
                <a:buNone/>
              </a:pPr>
              <a:t>‹#›</a:t>
            </a:fld>
            <a:endParaRPr/>
          </a:p>
        </p:txBody>
      </p:sp>
      <p:grpSp>
        <p:nvGrpSpPr>
          <p:cNvPr id="60" name="Google Shape;60;p9"/>
          <p:cNvGrpSpPr/>
          <p:nvPr/>
        </p:nvGrpSpPr>
        <p:grpSpPr>
          <a:xfrm>
            <a:off x="0" y="1584169"/>
            <a:ext cx="9144000" cy="45203"/>
            <a:chOff x="0" y="1613647"/>
            <a:chExt cx="9144000" cy="45203"/>
          </a:xfrm>
        </p:grpSpPr>
        <p:cxnSp>
          <p:nvCxnSpPr>
            <p:cNvPr id="61" name="Google Shape;61;p9"/>
            <p:cNvCxnSpPr/>
            <p:nvPr/>
          </p:nvCxnSpPr>
          <p:spPr>
            <a:xfrm>
              <a:off x="0" y="1657350"/>
              <a:ext cx="9144000" cy="1500"/>
            </a:xfrm>
            <a:prstGeom prst="straightConnector1">
              <a:avLst/>
            </a:prstGeom>
            <a:noFill/>
            <a:ln w="88900" cap="flat" cmpd="sng">
              <a:solidFill>
                <a:srgbClr val="5798E8"/>
              </a:solidFill>
              <a:prstDash val="solid"/>
              <a:round/>
              <a:headEnd type="none" w="sm" len="sm"/>
              <a:tailEnd type="none" w="sm" len="sm"/>
            </a:ln>
          </p:spPr>
        </p:cxnSp>
        <p:cxnSp>
          <p:nvCxnSpPr>
            <p:cNvPr id="62" name="Google Shape;62;p9"/>
            <p:cNvCxnSpPr/>
            <p:nvPr/>
          </p:nvCxnSpPr>
          <p:spPr>
            <a:xfrm>
              <a:off x="0" y="1613647"/>
              <a:ext cx="9144000" cy="1500"/>
            </a:xfrm>
            <a:prstGeom prst="straightConnector1">
              <a:avLst/>
            </a:prstGeom>
            <a:noFill/>
            <a:ln w="9525" cap="flat" cmpd="sng">
              <a:solidFill>
                <a:schemeClr val="lt1"/>
              </a:solidFill>
              <a:prstDash val="solid"/>
              <a:round/>
              <a:headEnd type="none" w="sm" len="sm"/>
              <a:tailEnd type="none" w="sm" len="sm"/>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grpSp>
        <p:nvGrpSpPr>
          <p:cNvPr id="64" name="Google Shape;64;p10"/>
          <p:cNvGrpSpPr/>
          <p:nvPr/>
        </p:nvGrpSpPr>
        <p:grpSpPr>
          <a:xfrm>
            <a:off x="0" y="1461247"/>
            <a:ext cx="9144000" cy="45203"/>
            <a:chOff x="0" y="1613647"/>
            <a:chExt cx="9144000" cy="45203"/>
          </a:xfrm>
        </p:grpSpPr>
        <p:cxnSp>
          <p:nvCxnSpPr>
            <p:cNvPr id="65" name="Google Shape;65;p10"/>
            <p:cNvCxnSpPr/>
            <p:nvPr/>
          </p:nvCxnSpPr>
          <p:spPr>
            <a:xfrm>
              <a:off x="0" y="1657350"/>
              <a:ext cx="9144000" cy="1500"/>
            </a:xfrm>
            <a:prstGeom prst="straightConnector1">
              <a:avLst/>
            </a:prstGeom>
            <a:noFill/>
            <a:ln w="88900" cap="flat" cmpd="sng">
              <a:solidFill>
                <a:srgbClr val="5798E8"/>
              </a:solidFill>
              <a:prstDash val="solid"/>
              <a:round/>
              <a:headEnd type="none" w="sm" len="sm"/>
              <a:tailEnd type="none" w="sm" len="sm"/>
            </a:ln>
          </p:spPr>
        </p:cxnSp>
        <p:cxnSp>
          <p:nvCxnSpPr>
            <p:cNvPr id="66" name="Google Shape;66;p10"/>
            <p:cNvCxnSpPr/>
            <p:nvPr/>
          </p:nvCxnSpPr>
          <p:spPr>
            <a:xfrm>
              <a:off x="0" y="1613647"/>
              <a:ext cx="9144000" cy="1500"/>
            </a:xfrm>
            <a:prstGeom prst="straightConnector1">
              <a:avLst/>
            </a:prstGeom>
            <a:noFill/>
            <a:ln w="9525" cap="flat" cmpd="sng">
              <a:solidFill>
                <a:schemeClr val="lt1"/>
              </a:solidFill>
              <a:prstDash val="solid"/>
              <a:round/>
              <a:headEnd type="none" w="sm" len="sm"/>
              <a:tailEnd type="none" w="sm" len="sm"/>
            </a:ln>
          </p:spPr>
        </p:cxnSp>
      </p:grpSp>
      <p:grpSp>
        <p:nvGrpSpPr>
          <p:cNvPr id="67" name="Google Shape;67;p10"/>
          <p:cNvGrpSpPr/>
          <p:nvPr/>
        </p:nvGrpSpPr>
        <p:grpSpPr>
          <a:xfrm>
            <a:off x="0" y="4953000"/>
            <a:ext cx="9144000" cy="45203"/>
            <a:chOff x="0" y="1613647"/>
            <a:chExt cx="9144000" cy="45203"/>
          </a:xfrm>
        </p:grpSpPr>
        <p:cxnSp>
          <p:nvCxnSpPr>
            <p:cNvPr id="68" name="Google Shape;68;p10"/>
            <p:cNvCxnSpPr/>
            <p:nvPr/>
          </p:nvCxnSpPr>
          <p:spPr>
            <a:xfrm>
              <a:off x="0" y="1657350"/>
              <a:ext cx="9144000" cy="1500"/>
            </a:xfrm>
            <a:prstGeom prst="straightConnector1">
              <a:avLst/>
            </a:prstGeom>
            <a:noFill/>
            <a:ln w="88900" cap="flat" cmpd="sng">
              <a:solidFill>
                <a:srgbClr val="5798E8"/>
              </a:solidFill>
              <a:prstDash val="solid"/>
              <a:round/>
              <a:headEnd type="none" w="sm" len="sm"/>
              <a:tailEnd type="none" w="sm" len="sm"/>
            </a:ln>
          </p:spPr>
        </p:cxnSp>
        <p:cxnSp>
          <p:nvCxnSpPr>
            <p:cNvPr id="69" name="Google Shape;69;p10"/>
            <p:cNvCxnSpPr/>
            <p:nvPr/>
          </p:nvCxnSpPr>
          <p:spPr>
            <a:xfrm>
              <a:off x="0" y="1613647"/>
              <a:ext cx="9144000" cy="1500"/>
            </a:xfrm>
            <a:prstGeom prst="straightConnector1">
              <a:avLst/>
            </a:prstGeom>
            <a:noFill/>
            <a:ln w="9525" cap="flat" cmpd="sng">
              <a:solidFill>
                <a:schemeClr val="lt1"/>
              </a:solidFill>
              <a:prstDash val="solid"/>
              <a:round/>
              <a:headEnd type="none" w="sm" len="sm"/>
              <a:tailEnd type="none" w="sm" len="sm"/>
            </a:ln>
          </p:spPr>
        </p:cxnSp>
      </p:grpSp>
      <p:sp>
        <p:nvSpPr>
          <p:cNvPr id="70" name="Google Shape;70;p10"/>
          <p:cNvSpPr txBox="1">
            <a:spLocks noGrp="1"/>
          </p:cNvSpPr>
          <p:nvPr>
            <p:ph type="ctrTitle"/>
          </p:nvPr>
        </p:nvSpPr>
        <p:spPr>
          <a:xfrm>
            <a:off x="4114800" y="1572768"/>
            <a:ext cx="4910400" cy="2130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lt1"/>
              </a:buClr>
              <a:buSzPts val="4800"/>
              <a:buFont typeface="Georgia"/>
              <a:buNone/>
              <a:defRPr sz="4800" b="1">
                <a:solidFill>
                  <a:schemeClr val="lt1"/>
                </a:solidFill>
                <a:latin typeface="Georgia"/>
                <a:ea typeface="Georgia"/>
                <a:cs typeface="Georgia"/>
                <a:sym typeface="Georgia"/>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71" name="Google Shape;71;p10"/>
          <p:cNvSpPr txBox="1">
            <a:spLocks noGrp="1"/>
          </p:cNvSpPr>
          <p:nvPr>
            <p:ph type="subTitle" idx="1"/>
          </p:nvPr>
        </p:nvSpPr>
        <p:spPr>
          <a:xfrm>
            <a:off x="4114800" y="3711387"/>
            <a:ext cx="4910400" cy="887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480"/>
              </a:spcBef>
              <a:spcAft>
                <a:spcPts val="0"/>
              </a:spcAft>
              <a:buClr>
                <a:schemeClr val="accent1"/>
              </a:buClr>
              <a:buSzPts val="2160"/>
              <a:buFont typeface="Noto Sans Symbols"/>
              <a:buNone/>
              <a:defRPr sz="2400" b="1">
                <a:solidFill>
                  <a:schemeClr val="lt1"/>
                </a:solidFill>
                <a:latin typeface="Georgia"/>
                <a:ea typeface="Georgia"/>
                <a:cs typeface="Georgia"/>
                <a:sym typeface="Georgia"/>
              </a:defRPr>
            </a:lvl1pPr>
            <a:lvl2pPr lvl="1" algn="ctr">
              <a:lnSpc>
                <a:spcPct val="100000"/>
              </a:lnSpc>
              <a:spcBef>
                <a:spcPts val="440"/>
              </a:spcBef>
              <a:spcAft>
                <a:spcPts val="0"/>
              </a:spcAft>
              <a:buSzPts val="1980"/>
              <a:buNone/>
              <a:defRPr>
                <a:solidFill>
                  <a:schemeClr val="lt1"/>
                </a:solidFill>
              </a:defRPr>
            </a:lvl2pPr>
            <a:lvl3pPr lvl="2" algn="ctr">
              <a:lnSpc>
                <a:spcPct val="100000"/>
              </a:lnSpc>
              <a:spcBef>
                <a:spcPts val="400"/>
              </a:spcBef>
              <a:spcAft>
                <a:spcPts val="0"/>
              </a:spcAft>
              <a:buSzPts val="1800"/>
              <a:buNone/>
              <a:defRPr>
                <a:solidFill>
                  <a:schemeClr val="lt1"/>
                </a:solidFill>
              </a:defRPr>
            </a:lvl3pPr>
            <a:lvl4pPr lvl="3" algn="ctr">
              <a:lnSpc>
                <a:spcPct val="100000"/>
              </a:lnSpc>
              <a:spcBef>
                <a:spcPts val="360"/>
              </a:spcBef>
              <a:spcAft>
                <a:spcPts val="0"/>
              </a:spcAft>
              <a:buSzPts val="1620"/>
              <a:buNone/>
              <a:defRPr>
                <a:solidFill>
                  <a:schemeClr val="lt1"/>
                </a:solidFill>
              </a:defRPr>
            </a:lvl4pPr>
            <a:lvl5pPr lvl="4" algn="ctr">
              <a:lnSpc>
                <a:spcPct val="100000"/>
              </a:lnSpc>
              <a:spcBef>
                <a:spcPts val="360"/>
              </a:spcBef>
              <a:spcAft>
                <a:spcPts val="0"/>
              </a:spcAft>
              <a:buSzPts val="1620"/>
              <a:buNone/>
              <a:defRPr>
                <a:solidFill>
                  <a:schemeClr val="lt1"/>
                </a:solidFill>
              </a:defRPr>
            </a:lvl5pPr>
            <a:lvl6pPr lvl="5" algn="ctr">
              <a:lnSpc>
                <a:spcPct val="100000"/>
              </a:lnSpc>
              <a:spcBef>
                <a:spcPts val="400"/>
              </a:spcBef>
              <a:spcAft>
                <a:spcPts val="0"/>
              </a:spcAft>
              <a:buClr>
                <a:schemeClr val="lt1"/>
              </a:buClr>
              <a:buSzPts val="2000"/>
              <a:buNone/>
              <a:defRPr>
                <a:solidFill>
                  <a:schemeClr val="lt1"/>
                </a:solidFill>
              </a:defRPr>
            </a:lvl6pPr>
            <a:lvl7pPr lvl="6" algn="ctr">
              <a:lnSpc>
                <a:spcPct val="100000"/>
              </a:lnSpc>
              <a:spcBef>
                <a:spcPts val="400"/>
              </a:spcBef>
              <a:spcAft>
                <a:spcPts val="0"/>
              </a:spcAft>
              <a:buClr>
                <a:schemeClr val="lt1"/>
              </a:buClr>
              <a:buSzPts val="2000"/>
              <a:buNone/>
              <a:defRPr>
                <a:solidFill>
                  <a:schemeClr val="lt1"/>
                </a:solidFill>
              </a:defRPr>
            </a:lvl7pPr>
            <a:lvl8pPr lvl="7" algn="ctr">
              <a:lnSpc>
                <a:spcPct val="100000"/>
              </a:lnSpc>
              <a:spcBef>
                <a:spcPts val="400"/>
              </a:spcBef>
              <a:spcAft>
                <a:spcPts val="0"/>
              </a:spcAft>
              <a:buClr>
                <a:schemeClr val="lt1"/>
              </a:buClr>
              <a:buSzPts val="2000"/>
              <a:buNone/>
              <a:defRPr>
                <a:solidFill>
                  <a:schemeClr val="lt1"/>
                </a:solidFill>
              </a:defRPr>
            </a:lvl8pPr>
            <a:lvl9pPr lvl="8" algn="ctr">
              <a:lnSpc>
                <a:spcPct val="100000"/>
              </a:lnSpc>
              <a:spcBef>
                <a:spcPts val="400"/>
              </a:spcBef>
              <a:spcAft>
                <a:spcPts val="0"/>
              </a:spcAft>
              <a:buClr>
                <a:schemeClr val="lt1"/>
              </a:buClr>
              <a:buSzPts val="2000"/>
              <a:buNone/>
              <a:defRPr>
                <a:solidFill>
                  <a:schemeClr val="lt1"/>
                </a:solidFill>
              </a:defRPr>
            </a:lvl9pPr>
          </a:lstStyle>
          <a:p>
            <a:endParaRPr/>
          </a:p>
        </p:txBody>
      </p:sp>
      <p:sp>
        <p:nvSpPr>
          <p:cNvPr id="72" name="Google Shape;72;p10"/>
          <p:cNvSpPr txBox="1">
            <a:spLocks noGrp="1"/>
          </p:cNvSpPr>
          <p:nvPr>
            <p:ph type="dt" idx="10"/>
          </p:nvPr>
        </p:nvSpPr>
        <p:spPr>
          <a:xfrm>
            <a:off x="6571128" y="6356350"/>
            <a:ext cx="2133600" cy="365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73" name="Google Shape;73;p10"/>
          <p:cNvSpPr txBox="1">
            <a:spLocks noGrp="1"/>
          </p:cNvSpPr>
          <p:nvPr>
            <p:ph type="ftr" idx="11"/>
          </p:nvPr>
        </p:nvSpPr>
        <p:spPr>
          <a:xfrm>
            <a:off x="457200" y="6356350"/>
            <a:ext cx="2895600" cy="365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200"/>
              <a:buFont typeface="Georgia"/>
              <a:buNone/>
              <a:defRPr/>
            </a:lvl1pPr>
            <a:lvl2pPr lvl="1" algn="l">
              <a:lnSpc>
                <a:spcPct val="100000"/>
              </a:lnSpc>
              <a:spcBef>
                <a:spcPts val="0"/>
              </a:spcBef>
              <a:spcAft>
                <a:spcPts val="0"/>
              </a:spcAft>
              <a:buClr>
                <a:schemeClr val="lt1"/>
              </a:buClr>
              <a:buSzPts val="1800"/>
              <a:buFont typeface="Georgia"/>
              <a:buNone/>
              <a:defRPr/>
            </a:lvl2pPr>
            <a:lvl3pPr lvl="2" algn="l">
              <a:lnSpc>
                <a:spcPct val="100000"/>
              </a:lnSpc>
              <a:spcBef>
                <a:spcPts val="0"/>
              </a:spcBef>
              <a:spcAft>
                <a:spcPts val="0"/>
              </a:spcAft>
              <a:buClr>
                <a:schemeClr val="lt1"/>
              </a:buClr>
              <a:buSzPts val="1800"/>
              <a:buFont typeface="Georgia"/>
              <a:buNone/>
              <a:defRPr/>
            </a:lvl3pPr>
            <a:lvl4pPr lvl="3" algn="l">
              <a:lnSpc>
                <a:spcPct val="100000"/>
              </a:lnSpc>
              <a:spcBef>
                <a:spcPts val="0"/>
              </a:spcBef>
              <a:spcAft>
                <a:spcPts val="0"/>
              </a:spcAft>
              <a:buClr>
                <a:schemeClr val="lt1"/>
              </a:buClr>
              <a:buSzPts val="1800"/>
              <a:buFont typeface="Georgia"/>
              <a:buNone/>
              <a:defRPr/>
            </a:lvl4pPr>
            <a:lvl5pPr lvl="4" algn="l">
              <a:lnSpc>
                <a:spcPct val="100000"/>
              </a:lnSpc>
              <a:spcBef>
                <a:spcPts val="0"/>
              </a:spcBef>
              <a:spcAft>
                <a:spcPts val="0"/>
              </a:spcAft>
              <a:buClr>
                <a:schemeClr val="lt1"/>
              </a:buClr>
              <a:buSzPts val="1800"/>
              <a:buFont typeface="Georgia"/>
              <a:buNone/>
              <a:defRPr/>
            </a:lvl5pPr>
            <a:lvl6pPr lvl="5" algn="l">
              <a:lnSpc>
                <a:spcPct val="100000"/>
              </a:lnSpc>
              <a:spcBef>
                <a:spcPts val="0"/>
              </a:spcBef>
              <a:spcAft>
                <a:spcPts val="0"/>
              </a:spcAft>
              <a:buClr>
                <a:schemeClr val="lt1"/>
              </a:buClr>
              <a:buSzPts val="1800"/>
              <a:buFont typeface="Georgia"/>
              <a:buNone/>
              <a:defRPr/>
            </a:lvl6pPr>
            <a:lvl7pPr lvl="6" algn="l">
              <a:lnSpc>
                <a:spcPct val="100000"/>
              </a:lnSpc>
              <a:spcBef>
                <a:spcPts val="0"/>
              </a:spcBef>
              <a:spcAft>
                <a:spcPts val="0"/>
              </a:spcAft>
              <a:buClr>
                <a:schemeClr val="lt1"/>
              </a:buClr>
              <a:buSzPts val="1800"/>
              <a:buFont typeface="Georgia"/>
              <a:buNone/>
              <a:defRPr/>
            </a:lvl7pPr>
            <a:lvl8pPr lvl="7" algn="l">
              <a:lnSpc>
                <a:spcPct val="100000"/>
              </a:lnSpc>
              <a:spcBef>
                <a:spcPts val="0"/>
              </a:spcBef>
              <a:spcAft>
                <a:spcPts val="0"/>
              </a:spcAft>
              <a:buClr>
                <a:schemeClr val="lt1"/>
              </a:buClr>
              <a:buSzPts val="1800"/>
              <a:buFont typeface="Georgia"/>
              <a:buNone/>
              <a:defRPr/>
            </a:lvl8pPr>
            <a:lvl9pPr lvl="8" algn="l">
              <a:lnSpc>
                <a:spcPct val="100000"/>
              </a:lnSpc>
              <a:spcBef>
                <a:spcPts val="0"/>
              </a:spcBef>
              <a:spcAft>
                <a:spcPts val="0"/>
              </a:spcAft>
              <a:buClr>
                <a:schemeClr val="lt1"/>
              </a:buClr>
              <a:buSzPts val="1800"/>
              <a:buFont typeface="Georgia"/>
              <a:buNone/>
              <a:defRPr/>
            </a:lvl9pPr>
          </a:lstStyle>
          <a:p>
            <a:endParaRPr/>
          </a:p>
        </p:txBody>
      </p:sp>
      <p:sp>
        <p:nvSpPr>
          <p:cNvPr id="74" name="Google Shape;74;p10"/>
          <p:cNvSpPr txBox="1">
            <a:spLocks noGrp="1"/>
          </p:cNvSpPr>
          <p:nvPr>
            <p:ph type="sldNum" idx="12"/>
          </p:nvPr>
        </p:nvSpPr>
        <p:spPr>
          <a:xfrm>
            <a:off x="4267200" y="6356350"/>
            <a:ext cx="609600" cy="365100"/>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000000"/>
              </a:buClr>
              <a:buSzPts val="350"/>
              <a:buFont typeface="Arial"/>
              <a:buNone/>
              <a:defRPr/>
            </a:lvl1pPr>
            <a:lvl2pPr marL="0" lvl="1" indent="0" algn="ctr">
              <a:lnSpc>
                <a:spcPct val="100000"/>
              </a:lnSpc>
              <a:spcBef>
                <a:spcPts val="0"/>
              </a:spcBef>
              <a:spcAft>
                <a:spcPts val="0"/>
              </a:spcAft>
              <a:buClr>
                <a:srgbClr val="000000"/>
              </a:buClr>
              <a:buSzPts val="350"/>
              <a:buFont typeface="Arial"/>
              <a:buNone/>
              <a:defRPr/>
            </a:lvl2pPr>
            <a:lvl3pPr marL="0" lvl="2" indent="0" algn="ctr">
              <a:lnSpc>
                <a:spcPct val="100000"/>
              </a:lnSpc>
              <a:spcBef>
                <a:spcPts val="0"/>
              </a:spcBef>
              <a:spcAft>
                <a:spcPts val="0"/>
              </a:spcAft>
              <a:buClr>
                <a:srgbClr val="000000"/>
              </a:buClr>
              <a:buSzPts val="350"/>
              <a:buFont typeface="Arial"/>
              <a:buNone/>
              <a:defRPr/>
            </a:lvl3pPr>
            <a:lvl4pPr marL="0" lvl="3" indent="0" algn="ctr">
              <a:lnSpc>
                <a:spcPct val="100000"/>
              </a:lnSpc>
              <a:spcBef>
                <a:spcPts val="0"/>
              </a:spcBef>
              <a:spcAft>
                <a:spcPts val="0"/>
              </a:spcAft>
              <a:buClr>
                <a:srgbClr val="000000"/>
              </a:buClr>
              <a:buSzPts val="350"/>
              <a:buFont typeface="Arial"/>
              <a:buNone/>
              <a:defRPr/>
            </a:lvl4pPr>
            <a:lvl5pPr marL="0" lvl="4" indent="0" algn="ctr">
              <a:lnSpc>
                <a:spcPct val="100000"/>
              </a:lnSpc>
              <a:spcBef>
                <a:spcPts val="0"/>
              </a:spcBef>
              <a:spcAft>
                <a:spcPts val="0"/>
              </a:spcAft>
              <a:buClr>
                <a:srgbClr val="000000"/>
              </a:buClr>
              <a:buSzPts val="350"/>
              <a:buFont typeface="Arial"/>
              <a:buNone/>
              <a:defRPr/>
            </a:lvl5pPr>
            <a:lvl6pPr marL="0" lvl="5" indent="0" algn="ctr">
              <a:lnSpc>
                <a:spcPct val="100000"/>
              </a:lnSpc>
              <a:spcBef>
                <a:spcPts val="0"/>
              </a:spcBef>
              <a:spcAft>
                <a:spcPts val="0"/>
              </a:spcAft>
              <a:buClr>
                <a:srgbClr val="000000"/>
              </a:buClr>
              <a:buSzPts val="350"/>
              <a:buFont typeface="Arial"/>
              <a:buNone/>
              <a:defRPr/>
            </a:lvl6pPr>
            <a:lvl7pPr marL="0" lvl="6" indent="0" algn="ctr">
              <a:lnSpc>
                <a:spcPct val="100000"/>
              </a:lnSpc>
              <a:spcBef>
                <a:spcPts val="0"/>
              </a:spcBef>
              <a:spcAft>
                <a:spcPts val="0"/>
              </a:spcAft>
              <a:buClr>
                <a:srgbClr val="000000"/>
              </a:buClr>
              <a:buSzPts val="350"/>
              <a:buFont typeface="Arial"/>
              <a:buNone/>
              <a:defRPr/>
            </a:lvl7pPr>
            <a:lvl8pPr marL="0" lvl="7" indent="0" algn="ctr">
              <a:lnSpc>
                <a:spcPct val="100000"/>
              </a:lnSpc>
              <a:spcBef>
                <a:spcPts val="0"/>
              </a:spcBef>
              <a:spcAft>
                <a:spcPts val="0"/>
              </a:spcAft>
              <a:buClr>
                <a:srgbClr val="000000"/>
              </a:buClr>
              <a:buSzPts val="350"/>
              <a:buFont typeface="Arial"/>
              <a:buNone/>
              <a:defRPr/>
            </a:lvl8pPr>
            <a:lvl9pPr marL="0" lvl="8" indent="0" algn="ctr">
              <a:lnSpc>
                <a:spcPct val="100000"/>
              </a:lnSpc>
              <a:spcBef>
                <a:spcPts val="0"/>
              </a:spcBef>
              <a:spcAft>
                <a:spcPts val="0"/>
              </a:spcAft>
              <a:buClr>
                <a:srgbClr val="000000"/>
              </a:buClr>
              <a:buSzPts val="350"/>
              <a:buFont typeface="Arial"/>
              <a:buNone/>
              <a:defRPr/>
            </a:lvl9pPr>
          </a:lstStyle>
          <a:p>
            <a:pPr marL="0" lvl="0" indent="0" algn="ctr" rtl="0">
              <a:spcBef>
                <a:spcPts val="0"/>
              </a:spcBef>
              <a:spcAft>
                <a:spcPts val="0"/>
              </a:spcAft>
              <a:buNone/>
            </a:pPr>
            <a:fld id="{00000000-1234-1234-1234-123412341234}" type="slidenum">
              <a:rPr lang="en-IN"/>
              <a:pPr marL="0" lvl="0" indent="0" algn="ctr" rtl="0">
                <a:spcBef>
                  <a:spcPts val="0"/>
                </a:spcBef>
                <a:spcAft>
                  <a:spcPts val="0"/>
                </a:spcAft>
                <a:buNone/>
              </a:pPr>
              <a:t>‹#›</a:t>
            </a:fld>
            <a:endParaRPr/>
          </a:p>
        </p:txBody>
      </p:sp>
      <p:sp>
        <p:nvSpPr>
          <p:cNvPr id="75" name="Google Shape;75;p10"/>
          <p:cNvSpPr/>
          <p:nvPr/>
        </p:nvSpPr>
        <p:spPr>
          <a:xfrm>
            <a:off x="121024" y="85165"/>
            <a:ext cx="4433100" cy="4433100"/>
          </a:xfrm>
          <a:prstGeom prst="ellipse">
            <a:avLst/>
          </a:prstGeom>
          <a:gradFill>
            <a:gsLst>
              <a:gs pos="0">
                <a:schemeClr val="accent1"/>
              </a:gs>
              <a:gs pos="50000">
                <a:srgbClr val="D59300"/>
              </a:gs>
              <a:gs pos="100000">
                <a:schemeClr val="accent1"/>
              </a:gs>
            </a:gsLst>
            <a:lin ang="8400134" scaled="0"/>
          </a:gradFill>
          <a:ln>
            <a:noFill/>
          </a:ln>
          <a:effectLst>
            <a:outerShdw blurRad="50799"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6" name="Google Shape;76;p10"/>
          <p:cNvSpPr/>
          <p:nvPr/>
        </p:nvSpPr>
        <p:spPr>
          <a:xfrm>
            <a:off x="179293" y="112058"/>
            <a:ext cx="4201200" cy="4201200"/>
          </a:xfrm>
          <a:prstGeom prst="ellipse">
            <a:avLst/>
          </a:prstGeom>
          <a:gradFill>
            <a:gsLst>
              <a:gs pos="0">
                <a:srgbClr val="F97817">
                  <a:alpha val="29411"/>
                </a:srgbClr>
              </a:gs>
              <a:gs pos="100000">
                <a:srgbClr val="C65805">
                  <a:alpha val="29411"/>
                </a:srgbClr>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7" name="Google Shape;77;p10"/>
          <p:cNvSpPr/>
          <p:nvPr/>
        </p:nvSpPr>
        <p:spPr>
          <a:xfrm>
            <a:off x="264459" y="138952"/>
            <a:ext cx="3988800" cy="4056300"/>
          </a:xfrm>
          <a:prstGeom prst="ellipse">
            <a:avLst/>
          </a:prstGeom>
          <a:gradFill>
            <a:gsLst>
              <a:gs pos="0">
                <a:srgbClr val="F97817">
                  <a:alpha val="29411"/>
                </a:srgbClr>
              </a:gs>
              <a:gs pos="100000">
                <a:srgbClr val="C65805">
                  <a:alpha val="29411"/>
                </a:srgbClr>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8" name="Google Shape;78;p10"/>
          <p:cNvSpPr/>
          <p:nvPr/>
        </p:nvSpPr>
        <p:spPr>
          <a:xfrm>
            <a:off x="264459" y="138952"/>
            <a:ext cx="3897000" cy="3897000"/>
          </a:xfrm>
          <a:prstGeom prst="ellipse">
            <a:avLst/>
          </a:prstGeom>
          <a:gradFill>
            <a:gsLst>
              <a:gs pos="0">
                <a:srgbClr val="F97817">
                  <a:alpha val="29411"/>
                </a:srgbClr>
              </a:gs>
              <a:gs pos="100000">
                <a:srgbClr val="C65805">
                  <a:alpha val="29411"/>
                </a:srgbClr>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4800"/>
              <a:buFont typeface="Georgia"/>
              <a:buNone/>
              <a:defRPr sz="4800" b="1" i="0" u="none" strike="noStrike" cap="none">
                <a:solidFill>
                  <a:schemeClr val="lt1"/>
                </a:solidFill>
                <a:latin typeface="Georgia"/>
                <a:ea typeface="Georgia"/>
                <a:cs typeface="Georgia"/>
                <a:sym typeface="Georgia"/>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1" name="Google Shape;11;p1"/>
          <p:cNvSpPr txBox="1">
            <a:spLocks noGrp="1"/>
          </p:cNvSpPr>
          <p:nvPr>
            <p:ph type="body" idx="1"/>
          </p:nvPr>
        </p:nvSpPr>
        <p:spPr>
          <a:xfrm>
            <a:off x="457200" y="2057400"/>
            <a:ext cx="8229600" cy="3962400"/>
          </a:xfrm>
          <a:prstGeom prst="rect">
            <a:avLst/>
          </a:prstGeom>
          <a:noFill/>
          <a:ln>
            <a:noFill/>
          </a:ln>
        </p:spPr>
        <p:txBody>
          <a:bodyPr spcFirstLastPara="1" wrap="square" lIns="91425" tIns="91425" rIns="91425" bIns="91425" anchor="t" anchorCtr="0">
            <a:noAutofit/>
          </a:bodyPr>
          <a:lstStyle>
            <a:lvl1pPr marL="457200" marR="0" lvl="0" indent="-365760" algn="l" rtl="0">
              <a:lnSpc>
                <a:spcPct val="100000"/>
              </a:lnSpc>
              <a:spcBef>
                <a:spcPts val="480"/>
              </a:spcBef>
              <a:spcAft>
                <a:spcPts val="0"/>
              </a:spcAft>
              <a:buClr>
                <a:schemeClr val="accent1"/>
              </a:buClr>
              <a:buSzPts val="2160"/>
              <a:buFont typeface="Noto Sans Symbols"/>
              <a:buChar char="●"/>
              <a:defRPr sz="2400" b="1" i="0" u="none" strike="noStrike" cap="none">
                <a:solidFill>
                  <a:schemeClr val="lt1"/>
                </a:solidFill>
                <a:latin typeface="Georgia"/>
                <a:ea typeface="Georgia"/>
                <a:cs typeface="Georgia"/>
                <a:sym typeface="Georgia"/>
              </a:defRPr>
            </a:lvl1pPr>
            <a:lvl2pPr marL="914400" marR="0" lvl="1" indent="-354330" algn="l" rtl="0">
              <a:lnSpc>
                <a:spcPct val="100000"/>
              </a:lnSpc>
              <a:spcBef>
                <a:spcPts val="440"/>
              </a:spcBef>
              <a:spcAft>
                <a:spcPts val="0"/>
              </a:spcAft>
              <a:buClr>
                <a:schemeClr val="accent2"/>
              </a:buClr>
              <a:buSzPts val="1980"/>
              <a:buFont typeface="Noto Sans Symbols"/>
              <a:buChar char="●"/>
              <a:defRPr sz="2200" b="1" i="0" u="none" strike="noStrike" cap="none">
                <a:solidFill>
                  <a:schemeClr val="lt1"/>
                </a:solidFill>
                <a:latin typeface="Georgia"/>
                <a:ea typeface="Georgia"/>
                <a:cs typeface="Georgia"/>
                <a:sym typeface="Georgia"/>
              </a:defRPr>
            </a:lvl2pPr>
            <a:lvl3pPr marL="1371600" marR="0" lvl="2" indent="-342900" algn="l" rtl="0">
              <a:lnSpc>
                <a:spcPct val="100000"/>
              </a:lnSpc>
              <a:spcBef>
                <a:spcPts val="400"/>
              </a:spcBef>
              <a:spcAft>
                <a:spcPts val="0"/>
              </a:spcAft>
              <a:buClr>
                <a:schemeClr val="accent1"/>
              </a:buClr>
              <a:buSzPts val="1800"/>
              <a:buFont typeface="Noto Sans Symbols"/>
              <a:buChar char="●"/>
              <a:defRPr sz="2000" b="1" i="0" u="none" strike="noStrike" cap="none">
                <a:solidFill>
                  <a:schemeClr val="lt1"/>
                </a:solidFill>
                <a:latin typeface="Georgia"/>
                <a:ea typeface="Georgia"/>
                <a:cs typeface="Georgia"/>
                <a:sym typeface="Georgia"/>
              </a:defRPr>
            </a:lvl3pPr>
            <a:lvl4pPr marL="1828800" marR="0" lvl="3" indent="-331469" algn="l" rtl="0">
              <a:lnSpc>
                <a:spcPct val="100000"/>
              </a:lnSpc>
              <a:spcBef>
                <a:spcPts val="360"/>
              </a:spcBef>
              <a:spcAft>
                <a:spcPts val="0"/>
              </a:spcAft>
              <a:buClr>
                <a:schemeClr val="accent2"/>
              </a:buClr>
              <a:buSzPts val="1620"/>
              <a:buFont typeface="Noto Sans Symbols"/>
              <a:buChar char="●"/>
              <a:defRPr sz="1800" b="1" i="0" u="none" strike="noStrike" cap="none">
                <a:solidFill>
                  <a:schemeClr val="lt1"/>
                </a:solidFill>
                <a:latin typeface="Georgia"/>
                <a:ea typeface="Georgia"/>
                <a:cs typeface="Georgia"/>
                <a:sym typeface="Georgia"/>
              </a:defRPr>
            </a:lvl4pPr>
            <a:lvl5pPr marL="2286000" marR="0" lvl="4" indent="-331470" algn="l" rtl="0">
              <a:lnSpc>
                <a:spcPct val="100000"/>
              </a:lnSpc>
              <a:spcBef>
                <a:spcPts val="360"/>
              </a:spcBef>
              <a:spcAft>
                <a:spcPts val="0"/>
              </a:spcAft>
              <a:buClr>
                <a:schemeClr val="accent1"/>
              </a:buClr>
              <a:buSzPts val="1620"/>
              <a:buFont typeface="Noto Sans Symbols"/>
              <a:buChar char="●"/>
              <a:defRPr sz="1800" b="1"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9pPr>
          </a:lstStyle>
          <a:p>
            <a:endParaRPr/>
          </a:p>
        </p:txBody>
      </p:sp>
      <p:sp>
        <p:nvSpPr>
          <p:cNvPr id="12" name="Google Shape;12;p1"/>
          <p:cNvSpPr txBox="1">
            <a:spLocks noGrp="1"/>
          </p:cNvSpPr>
          <p:nvPr>
            <p:ph type="dt" idx="10"/>
          </p:nvPr>
        </p:nvSpPr>
        <p:spPr>
          <a:xfrm>
            <a:off x="6571128" y="6356350"/>
            <a:ext cx="2133600" cy="3651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lt1"/>
              </a:buClr>
              <a:buSzPts val="1200"/>
              <a:buFont typeface="Georgia"/>
              <a:buNone/>
              <a:defRPr sz="12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chemeClr val="lt1"/>
              </a:buClr>
              <a:buSzPts val="1800"/>
              <a:buFont typeface="Georgia"/>
              <a:buNone/>
              <a:defRPr sz="1800" b="0" i="0" u="none" strike="noStrike" cap="none">
                <a:solidFill>
                  <a:schemeClr val="lt1"/>
                </a:solidFill>
                <a:latin typeface="Georgia"/>
                <a:ea typeface="Georgia"/>
                <a:cs typeface="Georgia"/>
                <a:sym typeface="Georgia"/>
              </a:defRPr>
            </a:lvl2pPr>
            <a:lvl3pPr marR="0" lvl="2" algn="l" rtl="0">
              <a:lnSpc>
                <a:spcPct val="100000"/>
              </a:lnSpc>
              <a:spcBef>
                <a:spcPts val="0"/>
              </a:spcBef>
              <a:spcAft>
                <a:spcPts val="0"/>
              </a:spcAft>
              <a:buClr>
                <a:schemeClr val="lt1"/>
              </a:buClr>
              <a:buSzPts val="1800"/>
              <a:buFont typeface="Georgia"/>
              <a:buNone/>
              <a:defRPr sz="1800" b="0" i="0" u="none" strike="noStrike" cap="none">
                <a:solidFill>
                  <a:schemeClr val="lt1"/>
                </a:solidFill>
                <a:latin typeface="Georgia"/>
                <a:ea typeface="Georgia"/>
                <a:cs typeface="Georgia"/>
                <a:sym typeface="Georgia"/>
              </a:defRPr>
            </a:lvl3pPr>
            <a:lvl4pPr marR="0" lvl="3" algn="l" rtl="0">
              <a:lnSpc>
                <a:spcPct val="100000"/>
              </a:lnSpc>
              <a:spcBef>
                <a:spcPts val="0"/>
              </a:spcBef>
              <a:spcAft>
                <a:spcPts val="0"/>
              </a:spcAft>
              <a:buClr>
                <a:schemeClr val="lt1"/>
              </a:buClr>
              <a:buSzPts val="1800"/>
              <a:buFont typeface="Georgia"/>
              <a:buNone/>
              <a:defRPr sz="1800" b="0" i="0" u="none" strike="noStrike" cap="none">
                <a:solidFill>
                  <a:schemeClr val="lt1"/>
                </a:solidFill>
                <a:latin typeface="Georgia"/>
                <a:ea typeface="Georgia"/>
                <a:cs typeface="Georgia"/>
                <a:sym typeface="Georgia"/>
              </a:defRPr>
            </a:lvl4pPr>
            <a:lvl5pPr marR="0" lvl="4" algn="l" rtl="0">
              <a:lnSpc>
                <a:spcPct val="100000"/>
              </a:lnSpc>
              <a:spcBef>
                <a:spcPts val="0"/>
              </a:spcBef>
              <a:spcAft>
                <a:spcPts val="0"/>
              </a:spcAft>
              <a:buClr>
                <a:schemeClr val="lt1"/>
              </a:buClr>
              <a:buSzPts val="1800"/>
              <a:buFont typeface="Georgia"/>
              <a:buNone/>
              <a:defRPr sz="1800" b="0" i="0" u="none" strike="noStrike" cap="none">
                <a:solidFill>
                  <a:schemeClr val="lt1"/>
                </a:solidFill>
                <a:latin typeface="Georgia"/>
                <a:ea typeface="Georgia"/>
                <a:cs typeface="Georgia"/>
                <a:sym typeface="Georgia"/>
              </a:defRPr>
            </a:lvl5pPr>
            <a:lvl6pPr marR="0" lvl="5" algn="l" rtl="0">
              <a:lnSpc>
                <a:spcPct val="100000"/>
              </a:lnSpc>
              <a:spcBef>
                <a:spcPts val="0"/>
              </a:spcBef>
              <a:spcAft>
                <a:spcPts val="0"/>
              </a:spcAft>
              <a:buClr>
                <a:schemeClr val="lt1"/>
              </a:buClr>
              <a:buSzPts val="1800"/>
              <a:buFont typeface="Georgia"/>
              <a:buNone/>
              <a:defRPr sz="1800" b="0" i="0" u="none" strike="noStrike" cap="none">
                <a:solidFill>
                  <a:schemeClr val="lt1"/>
                </a:solidFill>
                <a:latin typeface="Georgia"/>
                <a:ea typeface="Georgia"/>
                <a:cs typeface="Georgia"/>
                <a:sym typeface="Georgia"/>
              </a:defRPr>
            </a:lvl6pPr>
            <a:lvl7pPr marR="0" lvl="6" algn="l" rtl="0">
              <a:lnSpc>
                <a:spcPct val="100000"/>
              </a:lnSpc>
              <a:spcBef>
                <a:spcPts val="0"/>
              </a:spcBef>
              <a:spcAft>
                <a:spcPts val="0"/>
              </a:spcAft>
              <a:buClr>
                <a:schemeClr val="lt1"/>
              </a:buClr>
              <a:buSzPts val="1800"/>
              <a:buFont typeface="Georgia"/>
              <a:buNone/>
              <a:defRPr sz="1800" b="0" i="0" u="none" strike="noStrike" cap="none">
                <a:solidFill>
                  <a:schemeClr val="lt1"/>
                </a:solidFill>
                <a:latin typeface="Georgia"/>
                <a:ea typeface="Georgia"/>
                <a:cs typeface="Georgia"/>
                <a:sym typeface="Georgia"/>
              </a:defRPr>
            </a:lvl7pPr>
            <a:lvl8pPr marR="0" lvl="7" algn="l" rtl="0">
              <a:lnSpc>
                <a:spcPct val="100000"/>
              </a:lnSpc>
              <a:spcBef>
                <a:spcPts val="0"/>
              </a:spcBef>
              <a:spcAft>
                <a:spcPts val="0"/>
              </a:spcAft>
              <a:buClr>
                <a:schemeClr val="lt1"/>
              </a:buClr>
              <a:buSzPts val="1800"/>
              <a:buFont typeface="Georgia"/>
              <a:buNone/>
              <a:defRPr sz="1800" b="0" i="0" u="none" strike="noStrike" cap="none">
                <a:solidFill>
                  <a:schemeClr val="lt1"/>
                </a:solidFill>
                <a:latin typeface="Georgia"/>
                <a:ea typeface="Georgia"/>
                <a:cs typeface="Georgia"/>
                <a:sym typeface="Georgia"/>
              </a:defRPr>
            </a:lvl8pPr>
            <a:lvl9pPr marR="0" lvl="8" algn="l" rtl="0">
              <a:lnSpc>
                <a:spcPct val="100000"/>
              </a:lnSpc>
              <a:spcBef>
                <a:spcPts val="0"/>
              </a:spcBef>
              <a:spcAft>
                <a:spcPts val="0"/>
              </a:spcAft>
              <a:buClr>
                <a:schemeClr val="lt1"/>
              </a:buClr>
              <a:buSzPts val="1800"/>
              <a:buFont typeface="Georgia"/>
              <a:buNone/>
              <a:defRPr sz="1800" b="0" i="0" u="none" strike="noStrike" cap="none">
                <a:solidFill>
                  <a:schemeClr val="lt1"/>
                </a:solidFill>
                <a:latin typeface="Georgia"/>
                <a:ea typeface="Georgia"/>
                <a:cs typeface="Georgia"/>
                <a:sym typeface="Georgia"/>
              </a:defRPr>
            </a:lvl9pPr>
          </a:lstStyle>
          <a:p>
            <a:endParaRPr/>
          </a:p>
        </p:txBody>
      </p:sp>
      <p:sp>
        <p:nvSpPr>
          <p:cNvPr id="13" name="Google Shape;13;p1"/>
          <p:cNvSpPr txBox="1">
            <a:spLocks noGrp="1"/>
          </p:cNvSpPr>
          <p:nvPr>
            <p:ph type="ftr" idx="11"/>
          </p:nvPr>
        </p:nvSpPr>
        <p:spPr>
          <a:xfrm>
            <a:off x="457200" y="6356350"/>
            <a:ext cx="2895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200"/>
              <a:buFont typeface="Georgia"/>
              <a:buNone/>
              <a:defRPr sz="12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chemeClr val="lt1"/>
              </a:buClr>
              <a:buSzPts val="1800"/>
              <a:buFont typeface="Georgia"/>
              <a:buNone/>
              <a:defRPr sz="1800" b="0" i="0" u="none" strike="noStrike" cap="none">
                <a:solidFill>
                  <a:schemeClr val="lt1"/>
                </a:solidFill>
                <a:latin typeface="Georgia"/>
                <a:ea typeface="Georgia"/>
                <a:cs typeface="Georgia"/>
                <a:sym typeface="Georgia"/>
              </a:defRPr>
            </a:lvl2pPr>
            <a:lvl3pPr marR="0" lvl="2" algn="l" rtl="0">
              <a:lnSpc>
                <a:spcPct val="100000"/>
              </a:lnSpc>
              <a:spcBef>
                <a:spcPts val="0"/>
              </a:spcBef>
              <a:spcAft>
                <a:spcPts val="0"/>
              </a:spcAft>
              <a:buClr>
                <a:schemeClr val="lt1"/>
              </a:buClr>
              <a:buSzPts val="1800"/>
              <a:buFont typeface="Georgia"/>
              <a:buNone/>
              <a:defRPr sz="1800" b="0" i="0" u="none" strike="noStrike" cap="none">
                <a:solidFill>
                  <a:schemeClr val="lt1"/>
                </a:solidFill>
                <a:latin typeface="Georgia"/>
                <a:ea typeface="Georgia"/>
                <a:cs typeface="Georgia"/>
                <a:sym typeface="Georgia"/>
              </a:defRPr>
            </a:lvl3pPr>
            <a:lvl4pPr marR="0" lvl="3" algn="l" rtl="0">
              <a:lnSpc>
                <a:spcPct val="100000"/>
              </a:lnSpc>
              <a:spcBef>
                <a:spcPts val="0"/>
              </a:spcBef>
              <a:spcAft>
                <a:spcPts val="0"/>
              </a:spcAft>
              <a:buClr>
                <a:schemeClr val="lt1"/>
              </a:buClr>
              <a:buSzPts val="1800"/>
              <a:buFont typeface="Georgia"/>
              <a:buNone/>
              <a:defRPr sz="1800" b="0" i="0" u="none" strike="noStrike" cap="none">
                <a:solidFill>
                  <a:schemeClr val="lt1"/>
                </a:solidFill>
                <a:latin typeface="Georgia"/>
                <a:ea typeface="Georgia"/>
                <a:cs typeface="Georgia"/>
                <a:sym typeface="Georgia"/>
              </a:defRPr>
            </a:lvl4pPr>
            <a:lvl5pPr marR="0" lvl="4" algn="l" rtl="0">
              <a:lnSpc>
                <a:spcPct val="100000"/>
              </a:lnSpc>
              <a:spcBef>
                <a:spcPts val="0"/>
              </a:spcBef>
              <a:spcAft>
                <a:spcPts val="0"/>
              </a:spcAft>
              <a:buClr>
                <a:schemeClr val="lt1"/>
              </a:buClr>
              <a:buSzPts val="1800"/>
              <a:buFont typeface="Georgia"/>
              <a:buNone/>
              <a:defRPr sz="1800" b="0" i="0" u="none" strike="noStrike" cap="none">
                <a:solidFill>
                  <a:schemeClr val="lt1"/>
                </a:solidFill>
                <a:latin typeface="Georgia"/>
                <a:ea typeface="Georgia"/>
                <a:cs typeface="Georgia"/>
                <a:sym typeface="Georgia"/>
              </a:defRPr>
            </a:lvl5pPr>
            <a:lvl6pPr marR="0" lvl="5" algn="l" rtl="0">
              <a:lnSpc>
                <a:spcPct val="100000"/>
              </a:lnSpc>
              <a:spcBef>
                <a:spcPts val="0"/>
              </a:spcBef>
              <a:spcAft>
                <a:spcPts val="0"/>
              </a:spcAft>
              <a:buClr>
                <a:schemeClr val="lt1"/>
              </a:buClr>
              <a:buSzPts val="1800"/>
              <a:buFont typeface="Georgia"/>
              <a:buNone/>
              <a:defRPr sz="1800" b="0" i="0" u="none" strike="noStrike" cap="none">
                <a:solidFill>
                  <a:schemeClr val="lt1"/>
                </a:solidFill>
                <a:latin typeface="Georgia"/>
                <a:ea typeface="Georgia"/>
                <a:cs typeface="Georgia"/>
                <a:sym typeface="Georgia"/>
              </a:defRPr>
            </a:lvl6pPr>
            <a:lvl7pPr marR="0" lvl="6" algn="l" rtl="0">
              <a:lnSpc>
                <a:spcPct val="100000"/>
              </a:lnSpc>
              <a:spcBef>
                <a:spcPts val="0"/>
              </a:spcBef>
              <a:spcAft>
                <a:spcPts val="0"/>
              </a:spcAft>
              <a:buClr>
                <a:schemeClr val="lt1"/>
              </a:buClr>
              <a:buSzPts val="1800"/>
              <a:buFont typeface="Georgia"/>
              <a:buNone/>
              <a:defRPr sz="1800" b="0" i="0" u="none" strike="noStrike" cap="none">
                <a:solidFill>
                  <a:schemeClr val="lt1"/>
                </a:solidFill>
                <a:latin typeface="Georgia"/>
                <a:ea typeface="Georgia"/>
                <a:cs typeface="Georgia"/>
                <a:sym typeface="Georgia"/>
              </a:defRPr>
            </a:lvl7pPr>
            <a:lvl8pPr marR="0" lvl="7" algn="l" rtl="0">
              <a:lnSpc>
                <a:spcPct val="100000"/>
              </a:lnSpc>
              <a:spcBef>
                <a:spcPts val="0"/>
              </a:spcBef>
              <a:spcAft>
                <a:spcPts val="0"/>
              </a:spcAft>
              <a:buClr>
                <a:schemeClr val="lt1"/>
              </a:buClr>
              <a:buSzPts val="1800"/>
              <a:buFont typeface="Georgia"/>
              <a:buNone/>
              <a:defRPr sz="1800" b="0" i="0" u="none" strike="noStrike" cap="none">
                <a:solidFill>
                  <a:schemeClr val="lt1"/>
                </a:solidFill>
                <a:latin typeface="Georgia"/>
                <a:ea typeface="Georgia"/>
                <a:cs typeface="Georgia"/>
                <a:sym typeface="Georgia"/>
              </a:defRPr>
            </a:lvl8pPr>
            <a:lvl9pPr marR="0" lvl="8" algn="l" rtl="0">
              <a:lnSpc>
                <a:spcPct val="100000"/>
              </a:lnSpc>
              <a:spcBef>
                <a:spcPts val="0"/>
              </a:spcBef>
              <a:spcAft>
                <a:spcPts val="0"/>
              </a:spcAft>
              <a:buClr>
                <a:schemeClr val="lt1"/>
              </a:buClr>
              <a:buSzPts val="1800"/>
              <a:buFont typeface="Georgia"/>
              <a:buNone/>
              <a:defRPr sz="1800" b="0" i="0" u="none" strike="noStrike" cap="none">
                <a:solidFill>
                  <a:schemeClr val="lt1"/>
                </a:solidFill>
                <a:latin typeface="Georgia"/>
                <a:ea typeface="Georgia"/>
                <a:cs typeface="Georgia"/>
                <a:sym typeface="Georgia"/>
              </a:defRPr>
            </a:lvl9pPr>
          </a:lstStyle>
          <a:p>
            <a:endParaRPr/>
          </a:p>
        </p:txBody>
      </p:sp>
      <p:sp>
        <p:nvSpPr>
          <p:cNvPr id="14" name="Google Shape;14;p1"/>
          <p:cNvSpPr txBox="1">
            <a:spLocks noGrp="1"/>
          </p:cNvSpPr>
          <p:nvPr>
            <p:ph type="sldNum" idx="12"/>
          </p:nvPr>
        </p:nvSpPr>
        <p:spPr>
          <a:xfrm>
            <a:off x="4267200" y="6356350"/>
            <a:ext cx="6096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chemeClr val="lt1"/>
              </a:buClr>
              <a:buSzPts val="300"/>
              <a:buFont typeface="Georgia"/>
              <a:buNone/>
              <a:defRPr sz="1200" b="0" i="0" u="none" strike="noStrike" cap="none">
                <a:solidFill>
                  <a:schemeClr val="lt1"/>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IN"/>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2" r:id="rId14"/>
    <p:sldLayoutId id="2147483663" r:id="rId15"/>
    <p:sldLayoutId id="2147483664"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pNfz-JU2cKE"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0" y="0"/>
            <a:ext cx="9144000" cy="685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350"/>
              <a:buFont typeface="Arial"/>
              <a:buNone/>
            </a:pPr>
            <a:r>
              <a:rPr lang="en-IN" sz="3600" u="sng" dirty="0" smtClean="0">
                <a:effectLst>
                  <a:outerShdw blurRad="38100" dist="38100" dir="2700000" algn="tl">
                    <a:srgbClr val="000000">
                      <a:alpha val="43137"/>
                    </a:srgbClr>
                  </a:outerShdw>
                </a:effectLst>
                <a:latin typeface="Algerian" pitchFamily="82" charset="0"/>
                <a:sym typeface="Arial"/>
              </a:rPr>
              <a:t>CLASS : V</a:t>
            </a:r>
            <a:br>
              <a:rPr lang="en-IN" sz="3600" u="sng" dirty="0" smtClean="0">
                <a:effectLst>
                  <a:outerShdw blurRad="38100" dist="38100" dir="2700000" algn="tl">
                    <a:srgbClr val="000000">
                      <a:alpha val="43137"/>
                    </a:srgbClr>
                  </a:outerShdw>
                </a:effectLst>
                <a:latin typeface="Algerian" pitchFamily="82" charset="0"/>
                <a:sym typeface="Arial"/>
              </a:rPr>
            </a:br>
            <a:r>
              <a:rPr lang="en-IN" sz="3600" u="sng" dirty="0" smtClean="0">
                <a:effectLst>
                  <a:outerShdw blurRad="38100" dist="38100" dir="2700000" algn="tl">
                    <a:srgbClr val="000000">
                      <a:alpha val="43137"/>
                    </a:srgbClr>
                  </a:outerShdw>
                </a:effectLst>
                <a:latin typeface="Algerian" pitchFamily="82" charset="0"/>
                <a:sym typeface="Arial"/>
              </a:rPr>
              <a:t>SUB:MATHEMATICS</a:t>
            </a:r>
            <a:br>
              <a:rPr lang="en-IN" sz="3600" u="sng" dirty="0" smtClean="0">
                <a:effectLst>
                  <a:outerShdw blurRad="38100" dist="38100" dir="2700000" algn="tl">
                    <a:srgbClr val="000000">
                      <a:alpha val="43137"/>
                    </a:srgbClr>
                  </a:outerShdw>
                </a:effectLst>
                <a:latin typeface="Algerian" pitchFamily="82" charset="0"/>
                <a:sym typeface="Arial"/>
              </a:rPr>
            </a:br>
            <a:r>
              <a:rPr lang="en-IN" sz="3600" u="sng" dirty="0">
                <a:effectLst>
                  <a:outerShdw blurRad="38100" dist="38100" dir="2700000" algn="tl">
                    <a:srgbClr val="000000">
                      <a:alpha val="43137"/>
                    </a:srgbClr>
                  </a:outerShdw>
                </a:effectLst>
                <a:latin typeface="Algerian" pitchFamily="82" charset="0"/>
                <a:sym typeface="Arial"/>
              </a:rPr>
              <a:t/>
            </a:r>
            <a:br>
              <a:rPr lang="en-IN" sz="3600" u="sng" dirty="0">
                <a:effectLst>
                  <a:outerShdw blurRad="38100" dist="38100" dir="2700000" algn="tl">
                    <a:srgbClr val="000000">
                      <a:alpha val="43137"/>
                    </a:srgbClr>
                  </a:outerShdw>
                </a:effectLst>
                <a:latin typeface="Algerian" pitchFamily="82" charset="0"/>
                <a:sym typeface="Arial"/>
              </a:rPr>
            </a:br>
            <a:r>
              <a:rPr lang="en-IN" sz="3600" u="sng" dirty="0" smtClean="0">
                <a:effectLst>
                  <a:outerShdw blurRad="38100" dist="38100" dir="2700000" algn="tl">
                    <a:srgbClr val="000000">
                      <a:alpha val="43137"/>
                    </a:srgbClr>
                  </a:outerShdw>
                </a:effectLst>
                <a:latin typeface="Algerian" pitchFamily="82" charset="0"/>
                <a:sym typeface="Arial"/>
              </a:rPr>
              <a:t>CHAPTER: ROUNDING OFF NUMBERS</a:t>
            </a:r>
            <a:br>
              <a:rPr lang="en-IN" sz="3600" u="sng" dirty="0" smtClean="0">
                <a:effectLst>
                  <a:outerShdw blurRad="38100" dist="38100" dir="2700000" algn="tl">
                    <a:srgbClr val="000000">
                      <a:alpha val="43137"/>
                    </a:srgbClr>
                  </a:outerShdw>
                </a:effectLst>
                <a:latin typeface="Algerian" pitchFamily="82" charset="0"/>
                <a:sym typeface="Arial"/>
              </a:rPr>
            </a:br>
            <a:r>
              <a:rPr lang="en-IN" sz="3600" u="sng" dirty="0" smtClean="0">
                <a:effectLst>
                  <a:outerShdw blurRad="38100" dist="38100" dir="2700000" algn="tl">
                    <a:srgbClr val="000000">
                      <a:alpha val="43137"/>
                    </a:srgbClr>
                  </a:outerShdw>
                </a:effectLst>
                <a:latin typeface="Algerian" pitchFamily="82" charset="0"/>
                <a:sym typeface="Arial"/>
              </a:rPr>
              <a:t/>
            </a:r>
            <a:br>
              <a:rPr lang="en-IN" sz="3600" u="sng" dirty="0" smtClean="0">
                <a:effectLst>
                  <a:outerShdw blurRad="38100" dist="38100" dir="2700000" algn="tl">
                    <a:srgbClr val="000000">
                      <a:alpha val="43137"/>
                    </a:srgbClr>
                  </a:outerShdw>
                </a:effectLst>
                <a:latin typeface="Algerian" pitchFamily="82" charset="0"/>
                <a:sym typeface="Arial"/>
              </a:rPr>
            </a:br>
            <a:endParaRPr sz="3600" dirty="0">
              <a:effectLst>
                <a:outerShdw blurRad="38100" dist="38100" dir="2700000" algn="tl">
                  <a:srgbClr val="000000">
                    <a:alpha val="43137"/>
                  </a:srgbClr>
                </a:outerShdw>
              </a:effectLst>
              <a:latin typeface="Algerian" pitchFamily="82" charset="0"/>
            </a:endParaRPr>
          </a:p>
        </p:txBody>
      </p:sp>
      <p:pic>
        <p:nvPicPr>
          <p:cNvPr id="193" name="Google Shape;193;p22"/>
          <p:cNvPicPr preferRelativeResize="0"/>
          <p:nvPr/>
        </p:nvPicPr>
        <p:blipFill rotWithShape="1">
          <a:blip r:embed="rId3">
            <a:alphaModFix/>
          </a:blip>
          <a:srcRect/>
          <a:stretch/>
        </p:blipFill>
        <p:spPr>
          <a:xfrm>
            <a:off x="11658600" y="6096000"/>
            <a:ext cx="258300" cy="609600"/>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1"/>
          <p:cNvSpPr txBox="1"/>
          <p:nvPr/>
        </p:nvSpPr>
        <p:spPr>
          <a:xfrm>
            <a:off x="381000" y="446781"/>
            <a:ext cx="8631000" cy="156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Georgia"/>
              <a:buNone/>
            </a:pPr>
            <a:r>
              <a:rPr lang="en-IN" sz="3200" b="0" i="0" u="none" strike="noStrike" cap="none">
                <a:solidFill>
                  <a:schemeClr val="lt1"/>
                </a:solidFill>
                <a:latin typeface="Georgia"/>
                <a:ea typeface="Georgia"/>
                <a:cs typeface="Georgia"/>
                <a:sym typeface="Georgia"/>
              </a:rPr>
              <a:t>We just rounded 2,372 to the nearest hundred. </a:t>
            </a:r>
            <a:endParaRPr/>
          </a:p>
          <a:p>
            <a:pPr marL="0" marR="0" lvl="0" indent="0" algn="ctr" rtl="0">
              <a:lnSpc>
                <a:spcPct val="100000"/>
              </a:lnSpc>
              <a:spcBef>
                <a:spcPts val="0"/>
              </a:spcBef>
              <a:spcAft>
                <a:spcPts val="0"/>
              </a:spcAft>
              <a:buClr>
                <a:schemeClr val="lt1"/>
              </a:buClr>
              <a:buSzPts val="800"/>
              <a:buFont typeface="Georgia"/>
              <a:buNone/>
            </a:pPr>
            <a:r>
              <a:rPr lang="en-IN" sz="3200" b="0" i="0" u="none" strike="noStrike" cap="none">
                <a:solidFill>
                  <a:schemeClr val="lt1"/>
                </a:solidFill>
                <a:latin typeface="Georgia"/>
                <a:ea typeface="Georgia"/>
                <a:cs typeface="Georgia"/>
                <a:sym typeface="Georgia"/>
              </a:rPr>
              <a:t> The nearest hundred is 2,400.</a:t>
            </a:r>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Georgia"/>
              <a:ea typeface="Georgia"/>
              <a:cs typeface="Georgia"/>
              <a:sym typeface="Georgia"/>
            </a:endParaRPr>
          </a:p>
        </p:txBody>
      </p:sp>
      <p:cxnSp>
        <p:nvCxnSpPr>
          <p:cNvPr id="270" name="Google Shape;270;p31"/>
          <p:cNvCxnSpPr/>
          <p:nvPr/>
        </p:nvCxnSpPr>
        <p:spPr>
          <a:xfrm>
            <a:off x="762000" y="2286000"/>
            <a:ext cx="7620000" cy="1500"/>
          </a:xfrm>
          <a:prstGeom prst="straightConnector1">
            <a:avLst/>
          </a:prstGeom>
          <a:noFill/>
          <a:ln w="38100" cap="flat" cmpd="sng">
            <a:solidFill>
              <a:schemeClr val="accent1"/>
            </a:solidFill>
            <a:prstDash val="solid"/>
            <a:round/>
            <a:headEnd type="stealth" w="lg" len="lg"/>
            <a:tailEnd type="stealth" w="lg" len="lg"/>
          </a:ln>
        </p:spPr>
      </p:cxnSp>
      <p:cxnSp>
        <p:nvCxnSpPr>
          <p:cNvPr id="271" name="Google Shape;271;p31"/>
          <p:cNvCxnSpPr/>
          <p:nvPr/>
        </p:nvCxnSpPr>
        <p:spPr>
          <a:xfrm rot="5400000">
            <a:off x="855000" y="2303736"/>
            <a:ext cx="574500" cy="1500"/>
          </a:xfrm>
          <a:prstGeom prst="straightConnector1">
            <a:avLst/>
          </a:prstGeom>
          <a:noFill/>
          <a:ln w="38100" cap="flat" cmpd="sng">
            <a:solidFill>
              <a:schemeClr val="accent1"/>
            </a:solidFill>
            <a:prstDash val="solid"/>
            <a:round/>
            <a:headEnd type="none" w="sm" len="sm"/>
            <a:tailEnd type="none" w="sm" len="sm"/>
          </a:ln>
        </p:spPr>
      </p:cxnSp>
      <p:cxnSp>
        <p:nvCxnSpPr>
          <p:cNvPr id="272" name="Google Shape;272;p31"/>
          <p:cNvCxnSpPr/>
          <p:nvPr/>
        </p:nvCxnSpPr>
        <p:spPr>
          <a:xfrm rot="5400000">
            <a:off x="4284000" y="2285321"/>
            <a:ext cx="574500" cy="1500"/>
          </a:xfrm>
          <a:prstGeom prst="straightConnector1">
            <a:avLst/>
          </a:prstGeom>
          <a:noFill/>
          <a:ln w="38100" cap="flat" cmpd="sng">
            <a:solidFill>
              <a:schemeClr val="accent1"/>
            </a:solidFill>
            <a:prstDash val="solid"/>
            <a:round/>
            <a:headEnd type="none" w="sm" len="sm"/>
            <a:tailEnd type="none" w="sm" len="sm"/>
          </a:ln>
        </p:spPr>
      </p:cxnSp>
      <p:cxnSp>
        <p:nvCxnSpPr>
          <p:cNvPr id="273" name="Google Shape;273;p31"/>
          <p:cNvCxnSpPr/>
          <p:nvPr/>
        </p:nvCxnSpPr>
        <p:spPr>
          <a:xfrm rot="5400000">
            <a:off x="7562188" y="2302942"/>
            <a:ext cx="574500" cy="1500"/>
          </a:xfrm>
          <a:prstGeom prst="straightConnector1">
            <a:avLst/>
          </a:prstGeom>
          <a:noFill/>
          <a:ln w="38100" cap="flat" cmpd="sng">
            <a:solidFill>
              <a:schemeClr val="accent1"/>
            </a:solidFill>
            <a:prstDash val="solid"/>
            <a:round/>
            <a:headEnd type="none" w="sm" len="sm"/>
            <a:tailEnd type="none" w="sm" len="sm"/>
          </a:ln>
        </p:spPr>
      </p:cxnSp>
      <p:sp>
        <p:nvSpPr>
          <p:cNvPr id="274" name="Google Shape;274;p31"/>
          <p:cNvSpPr txBox="1"/>
          <p:nvPr/>
        </p:nvSpPr>
        <p:spPr>
          <a:xfrm>
            <a:off x="702079" y="2591594"/>
            <a:ext cx="878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600"/>
              <a:buFont typeface="Georgia"/>
              <a:buNone/>
            </a:pPr>
            <a:r>
              <a:rPr lang="en-IN" sz="2400" b="0" i="0" u="none" strike="noStrike" cap="none">
                <a:solidFill>
                  <a:schemeClr val="lt1"/>
                </a:solidFill>
                <a:latin typeface="Georgia"/>
                <a:ea typeface="Georgia"/>
                <a:cs typeface="Georgia"/>
                <a:sym typeface="Georgia"/>
              </a:rPr>
              <a:t>2,300</a:t>
            </a:r>
            <a:endParaRPr/>
          </a:p>
        </p:txBody>
      </p:sp>
      <p:sp>
        <p:nvSpPr>
          <p:cNvPr id="275" name="Google Shape;275;p31"/>
          <p:cNvSpPr txBox="1"/>
          <p:nvPr/>
        </p:nvSpPr>
        <p:spPr>
          <a:xfrm>
            <a:off x="7483797" y="2591594"/>
            <a:ext cx="898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600"/>
              <a:buFont typeface="Georgia"/>
              <a:buNone/>
            </a:pPr>
            <a:r>
              <a:rPr lang="en-IN" sz="2400" b="0" i="0" u="none" strike="noStrike" cap="none">
                <a:solidFill>
                  <a:schemeClr val="lt1"/>
                </a:solidFill>
                <a:latin typeface="Georgia"/>
                <a:ea typeface="Georgia"/>
                <a:cs typeface="Georgia"/>
                <a:sym typeface="Georgia"/>
              </a:rPr>
              <a:t>2,400</a:t>
            </a:r>
            <a:endParaRPr/>
          </a:p>
        </p:txBody>
      </p:sp>
      <p:sp>
        <p:nvSpPr>
          <p:cNvPr id="276" name="Google Shape;276;p31"/>
          <p:cNvSpPr txBox="1"/>
          <p:nvPr/>
        </p:nvSpPr>
        <p:spPr>
          <a:xfrm>
            <a:off x="4140782" y="2591594"/>
            <a:ext cx="862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600"/>
              <a:buFont typeface="Georgia"/>
              <a:buNone/>
            </a:pPr>
            <a:r>
              <a:rPr lang="en-IN" sz="2400" b="0" i="0" u="none" strike="noStrike" cap="none">
                <a:solidFill>
                  <a:schemeClr val="lt1"/>
                </a:solidFill>
                <a:latin typeface="Georgia"/>
                <a:ea typeface="Georgia"/>
                <a:cs typeface="Georgia"/>
                <a:sym typeface="Georgia"/>
              </a:rPr>
              <a:t>2,350</a:t>
            </a:r>
            <a:endParaRPr/>
          </a:p>
        </p:txBody>
      </p:sp>
      <p:cxnSp>
        <p:nvCxnSpPr>
          <p:cNvPr id="277" name="Google Shape;277;p31"/>
          <p:cNvCxnSpPr/>
          <p:nvPr/>
        </p:nvCxnSpPr>
        <p:spPr>
          <a:xfrm rot="5400000">
            <a:off x="1464600" y="2302942"/>
            <a:ext cx="574500" cy="1500"/>
          </a:xfrm>
          <a:prstGeom prst="straightConnector1">
            <a:avLst/>
          </a:prstGeom>
          <a:noFill/>
          <a:ln w="38100" cap="flat" cmpd="sng">
            <a:solidFill>
              <a:schemeClr val="accent1"/>
            </a:solidFill>
            <a:prstDash val="solid"/>
            <a:round/>
            <a:headEnd type="none" w="sm" len="sm"/>
            <a:tailEnd type="none" w="sm" len="sm"/>
          </a:ln>
        </p:spPr>
      </p:cxnSp>
      <p:cxnSp>
        <p:nvCxnSpPr>
          <p:cNvPr id="278" name="Google Shape;278;p31"/>
          <p:cNvCxnSpPr/>
          <p:nvPr/>
        </p:nvCxnSpPr>
        <p:spPr>
          <a:xfrm rot="5400000">
            <a:off x="2150400" y="2302942"/>
            <a:ext cx="574500" cy="1500"/>
          </a:xfrm>
          <a:prstGeom prst="straightConnector1">
            <a:avLst/>
          </a:prstGeom>
          <a:noFill/>
          <a:ln w="38100" cap="flat" cmpd="sng">
            <a:solidFill>
              <a:schemeClr val="accent1"/>
            </a:solidFill>
            <a:prstDash val="solid"/>
            <a:round/>
            <a:headEnd type="none" w="sm" len="sm"/>
            <a:tailEnd type="none" w="sm" len="sm"/>
          </a:ln>
        </p:spPr>
      </p:cxnSp>
      <p:cxnSp>
        <p:nvCxnSpPr>
          <p:cNvPr id="279" name="Google Shape;279;p31"/>
          <p:cNvCxnSpPr/>
          <p:nvPr/>
        </p:nvCxnSpPr>
        <p:spPr>
          <a:xfrm rot="5400000">
            <a:off x="2837788" y="2285321"/>
            <a:ext cx="574500" cy="1500"/>
          </a:xfrm>
          <a:prstGeom prst="straightConnector1">
            <a:avLst/>
          </a:prstGeom>
          <a:noFill/>
          <a:ln w="38100" cap="flat" cmpd="sng">
            <a:solidFill>
              <a:schemeClr val="accent1"/>
            </a:solidFill>
            <a:prstDash val="solid"/>
            <a:round/>
            <a:headEnd type="none" w="sm" len="sm"/>
            <a:tailEnd type="none" w="sm" len="sm"/>
          </a:ln>
        </p:spPr>
      </p:cxnSp>
      <p:cxnSp>
        <p:nvCxnSpPr>
          <p:cNvPr id="280" name="Google Shape;280;p31"/>
          <p:cNvCxnSpPr/>
          <p:nvPr/>
        </p:nvCxnSpPr>
        <p:spPr>
          <a:xfrm rot="5400000">
            <a:off x="3523587" y="2302942"/>
            <a:ext cx="574500" cy="1500"/>
          </a:xfrm>
          <a:prstGeom prst="straightConnector1">
            <a:avLst/>
          </a:prstGeom>
          <a:noFill/>
          <a:ln w="38100" cap="flat" cmpd="sng">
            <a:solidFill>
              <a:schemeClr val="accent1"/>
            </a:solidFill>
            <a:prstDash val="solid"/>
            <a:round/>
            <a:headEnd type="none" w="sm" len="sm"/>
            <a:tailEnd type="none" w="sm" len="sm"/>
          </a:ln>
        </p:spPr>
      </p:cxnSp>
      <p:cxnSp>
        <p:nvCxnSpPr>
          <p:cNvPr id="281" name="Google Shape;281;p31"/>
          <p:cNvCxnSpPr/>
          <p:nvPr/>
        </p:nvCxnSpPr>
        <p:spPr>
          <a:xfrm rot="5400000">
            <a:off x="6876388" y="2303736"/>
            <a:ext cx="574500" cy="1500"/>
          </a:xfrm>
          <a:prstGeom prst="straightConnector1">
            <a:avLst/>
          </a:prstGeom>
          <a:noFill/>
          <a:ln w="38100" cap="flat" cmpd="sng">
            <a:solidFill>
              <a:schemeClr val="accent1"/>
            </a:solidFill>
            <a:prstDash val="solid"/>
            <a:round/>
            <a:headEnd type="none" w="sm" len="sm"/>
            <a:tailEnd type="none" w="sm" len="sm"/>
          </a:ln>
        </p:spPr>
      </p:cxnSp>
      <p:cxnSp>
        <p:nvCxnSpPr>
          <p:cNvPr id="282" name="Google Shape;282;p31"/>
          <p:cNvCxnSpPr/>
          <p:nvPr/>
        </p:nvCxnSpPr>
        <p:spPr>
          <a:xfrm rot="5400000">
            <a:off x="6190588" y="2302942"/>
            <a:ext cx="574500" cy="1500"/>
          </a:xfrm>
          <a:prstGeom prst="straightConnector1">
            <a:avLst/>
          </a:prstGeom>
          <a:noFill/>
          <a:ln w="38100" cap="flat" cmpd="sng">
            <a:solidFill>
              <a:schemeClr val="accent1"/>
            </a:solidFill>
            <a:prstDash val="solid"/>
            <a:round/>
            <a:headEnd type="none" w="sm" len="sm"/>
            <a:tailEnd type="none" w="sm" len="sm"/>
          </a:ln>
        </p:spPr>
      </p:cxnSp>
      <p:cxnSp>
        <p:nvCxnSpPr>
          <p:cNvPr id="283" name="Google Shape;283;p31"/>
          <p:cNvCxnSpPr/>
          <p:nvPr/>
        </p:nvCxnSpPr>
        <p:spPr>
          <a:xfrm rot="5400000">
            <a:off x="5580988" y="2285321"/>
            <a:ext cx="574500" cy="1500"/>
          </a:xfrm>
          <a:prstGeom prst="straightConnector1">
            <a:avLst/>
          </a:prstGeom>
          <a:noFill/>
          <a:ln w="38100" cap="flat" cmpd="sng">
            <a:solidFill>
              <a:schemeClr val="accent1"/>
            </a:solidFill>
            <a:prstDash val="solid"/>
            <a:round/>
            <a:headEnd type="none" w="sm" len="sm"/>
            <a:tailEnd type="none" w="sm" len="sm"/>
          </a:ln>
        </p:spPr>
      </p:cxnSp>
      <p:cxnSp>
        <p:nvCxnSpPr>
          <p:cNvPr id="284" name="Google Shape;284;p31"/>
          <p:cNvCxnSpPr/>
          <p:nvPr/>
        </p:nvCxnSpPr>
        <p:spPr>
          <a:xfrm rot="5400000">
            <a:off x="4971388" y="2285321"/>
            <a:ext cx="574500" cy="1500"/>
          </a:xfrm>
          <a:prstGeom prst="straightConnector1">
            <a:avLst/>
          </a:prstGeom>
          <a:noFill/>
          <a:ln w="38100" cap="flat" cmpd="sng">
            <a:solidFill>
              <a:schemeClr val="accent1"/>
            </a:solidFill>
            <a:prstDash val="solid"/>
            <a:round/>
            <a:headEnd type="none" w="sm" len="sm"/>
            <a:tailEnd type="none" w="sm" len="sm"/>
          </a:ln>
        </p:spPr>
      </p:cxnSp>
      <p:sp>
        <p:nvSpPr>
          <p:cNvPr id="285" name="Google Shape;285;p31"/>
          <p:cNvSpPr txBox="1"/>
          <p:nvPr/>
        </p:nvSpPr>
        <p:spPr>
          <a:xfrm>
            <a:off x="5562600" y="3505200"/>
            <a:ext cx="845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600"/>
              <a:buFont typeface="Georgia"/>
              <a:buNone/>
            </a:pPr>
            <a:r>
              <a:rPr lang="en-IN" sz="2400" b="0" i="0" u="none" strike="noStrike" cap="none">
                <a:solidFill>
                  <a:schemeClr val="lt1"/>
                </a:solidFill>
                <a:latin typeface="Georgia"/>
                <a:ea typeface="Georgia"/>
                <a:cs typeface="Georgia"/>
                <a:sym typeface="Georgia"/>
              </a:rPr>
              <a:t>2,372</a:t>
            </a:r>
            <a:endParaRPr/>
          </a:p>
        </p:txBody>
      </p:sp>
      <p:sp>
        <p:nvSpPr>
          <p:cNvPr id="286" name="Google Shape;286;p31"/>
          <p:cNvSpPr txBox="1"/>
          <p:nvPr/>
        </p:nvSpPr>
        <p:spPr>
          <a:xfrm>
            <a:off x="5791200" y="1905000"/>
            <a:ext cx="3918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800"/>
              <a:buFont typeface="Georgia"/>
              <a:buNone/>
            </a:pPr>
            <a:r>
              <a:rPr lang="en-IN" sz="3200" b="0" i="0" u="none" strike="noStrike" cap="none">
                <a:solidFill>
                  <a:srgbClr val="FF0000"/>
                </a:solidFill>
                <a:latin typeface="Georgia"/>
                <a:ea typeface="Georgia"/>
                <a:cs typeface="Georgia"/>
                <a:sym typeface="Georgia"/>
              </a:rPr>
              <a:t>x</a:t>
            </a:r>
            <a:endParaRPr/>
          </a:p>
        </p:txBody>
      </p:sp>
      <p:cxnSp>
        <p:nvCxnSpPr>
          <p:cNvPr id="287" name="Google Shape;287;p31"/>
          <p:cNvCxnSpPr/>
          <p:nvPr/>
        </p:nvCxnSpPr>
        <p:spPr>
          <a:xfrm rot="5400000">
            <a:off x="5435894" y="3073770"/>
            <a:ext cx="1167899" cy="1500"/>
          </a:xfrm>
          <a:prstGeom prst="straightConnector1">
            <a:avLst/>
          </a:prstGeom>
          <a:noFill/>
          <a:ln w="38100" cap="flat" cmpd="sng">
            <a:solidFill>
              <a:schemeClr val="accent4"/>
            </a:solidFill>
            <a:prstDash val="solid"/>
            <a:round/>
            <a:headEnd type="none" w="sm" len="sm"/>
            <a:tailEnd type="stealth" w="lg" len="lg"/>
          </a:ln>
        </p:spPr>
      </p:cxnSp>
      <p:sp>
        <p:nvSpPr>
          <p:cNvPr id="288" name="Google Shape;288;p31"/>
          <p:cNvSpPr txBox="1"/>
          <p:nvPr/>
        </p:nvSpPr>
        <p:spPr>
          <a:xfrm>
            <a:off x="228600" y="4495800"/>
            <a:ext cx="87702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Georgia"/>
              <a:buNone/>
            </a:pPr>
            <a:r>
              <a:rPr lang="en-IN" sz="3600" b="0" i="0" u="none" strike="noStrike" cap="none">
                <a:solidFill>
                  <a:schemeClr val="lt1"/>
                </a:solidFill>
                <a:latin typeface="Georgia"/>
                <a:ea typeface="Georgia"/>
                <a:cs typeface="Georgia"/>
                <a:sym typeface="Georgia"/>
              </a:rPr>
              <a:t>2,372 is closer to 2,</a:t>
            </a:r>
            <a:r>
              <a:rPr lang="en-IN" sz="3600" b="0" i="0" u="none" strike="noStrike" cap="none">
                <a:solidFill>
                  <a:srgbClr val="FF0000"/>
                </a:solidFill>
                <a:latin typeface="Georgia"/>
                <a:ea typeface="Georgia"/>
                <a:cs typeface="Georgia"/>
                <a:sym typeface="Georgia"/>
              </a:rPr>
              <a:t>400</a:t>
            </a:r>
            <a:r>
              <a:rPr lang="en-IN" sz="3600" b="0" i="0" u="none" strike="noStrike" cap="none">
                <a:solidFill>
                  <a:schemeClr val="lt1"/>
                </a:solidFill>
                <a:latin typeface="Georgia"/>
                <a:ea typeface="Georgia"/>
                <a:cs typeface="Georgia"/>
                <a:sym typeface="Georgia"/>
              </a:rPr>
              <a:t> rather than 2,</a:t>
            </a:r>
            <a:r>
              <a:rPr lang="en-IN" sz="3600" b="0" i="0" u="none" strike="noStrike" cap="none">
                <a:solidFill>
                  <a:srgbClr val="FF0000"/>
                </a:solidFill>
                <a:latin typeface="Georgia"/>
                <a:ea typeface="Georgia"/>
                <a:cs typeface="Georgia"/>
                <a:sym typeface="Georgia"/>
              </a:rPr>
              <a:t>300</a:t>
            </a:r>
            <a:r>
              <a:rPr lang="en-IN" sz="3600" b="0" i="0" u="none" strike="noStrike" cap="none">
                <a:solidFill>
                  <a:schemeClr val="lt1"/>
                </a:solidFill>
                <a:latin typeface="Georgia"/>
                <a:ea typeface="Georgia"/>
                <a:cs typeface="Georgia"/>
                <a:sym typeface="Georgia"/>
              </a:rPr>
              <a:t>. </a:t>
            </a:r>
            <a:endParaRP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8100" cy="1152128"/>
          </a:xfrm>
        </p:spPr>
        <p:txBody>
          <a:bodyPr/>
          <a:lstStyle/>
          <a:p>
            <a:r>
              <a:rPr lang="en-IN" dirty="0" smtClean="0">
                <a:effectLst>
                  <a:outerShdw blurRad="38100" dist="38100" dir="2700000" algn="tl">
                    <a:srgbClr val="000000">
                      <a:alpha val="43137"/>
                    </a:srgbClr>
                  </a:outerShdw>
                </a:effectLst>
                <a:latin typeface="Amarante" charset="0"/>
                <a:hlinkClick r:id="rId2"/>
              </a:rPr>
              <a:t>VIDEO</a:t>
            </a:r>
            <a:endParaRPr lang="en-IN" dirty="0">
              <a:effectLst>
                <a:outerShdw blurRad="38100" dist="38100" dir="2700000" algn="tl">
                  <a:srgbClr val="000000">
                    <a:alpha val="43137"/>
                  </a:srgbClr>
                </a:outerShdw>
              </a:effectLst>
              <a:latin typeface="Amarante" charset="0"/>
            </a:endParaRPr>
          </a:p>
        </p:txBody>
      </p:sp>
      <p:sp>
        <p:nvSpPr>
          <p:cNvPr id="4" name="Text Placeholder 3"/>
          <p:cNvSpPr>
            <a:spLocks noGrp="1"/>
          </p:cNvSpPr>
          <p:nvPr>
            <p:ph type="body" idx="1"/>
          </p:nvPr>
        </p:nvSpPr>
        <p:spPr>
          <a:xfrm>
            <a:off x="0" y="1628800"/>
            <a:ext cx="9144000" cy="3248112"/>
          </a:xfrm>
        </p:spPr>
        <p:txBody>
          <a:bodyPr/>
          <a:lstStyle/>
          <a:p>
            <a:r>
              <a:rPr lang="en-IN" dirty="0" smtClean="0"/>
              <a:t>Steps to open the video</a:t>
            </a:r>
          </a:p>
          <a:p>
            <a:pPr marL="685800" indent="-457200">
              <a:buAutoNum type="arabicPeriod"/>
            </a:pPr>
            <a:r>
              <a:rPr lang="en-IN" dirty="0" smtClean="0"/>
              <a:t>Click on the right button of the mouse on title video</a:t>
            </a:r>
          </a:p>
          <a:p>
            <a:pPr marL="685800" indent="-457200">
              <a:buAutoNum type="arabicPeriod"/>
            </a:pPr>
            <a:r>
              <a:rPr lang="en-IN" dirty="0" smtClean="0"/>
              <a:t>Click on the option open hyperlink</a:t>
            </a:r>
          </a:p>
          <a:p>
            <a:pPr marL="685800" indent="-457200">
              <a:buAutoNum type="arabicPeriod"/>
            </a:pPr>
            <a:r>
              <a:rPr lang="en-IN" dirty="0" smtClean="0"/>
              <a:t>You will be able to see the video</a:t>
            </a:r>
          </a:p>
          <a:p>
            <a:pPr marL="228600" indent="0"/>
            <a:endParaRPr lang="en-IN" dirty="0"/>
          </a:p>
        </p:txBody>
      </p:sp>
    </p:spTree>
    <p:extLst>
      <p:ext uri="{BB962C8B-B14F-4D97-AF65-F5344CB8AC3E}">
        <p14:creationId xmlns="" xmlns:p14="http://schemas.microsoft.com/office/powerpoint/2010/main" val="860863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1200"/>
              <a:buFont typeface="Georgia"/>
              <a:buNone/>
            </a:pPr>
            <a:r>
              <a:rPr lang="en-IN"/>
              <a:t>Rounding off to the nearest Thousand</a:t>
            </a:r>
            <a:endParaRPr/>
          </a:p>
        </p:txBody>
      </p:sp>
      <p:sp>
        <p:nvSpPr>
          <p:cNvPr id="294" name="Google Shape;294;p32"/>
          <p:cNvSpPr txBox="1">
            <a:spLocks noGrp="1"/>
          </p:cNvSpPr>
          <p:nvPr>
            <p:ph type="body" idx="1"/>
          </p:nvPr>
        </p:nvSpPr>
        <p:spPr>
          <a:xfrm>
            <a:off x="311700" y="2007600"/>
            <a:ext cx="3999900" cy="485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50"/>
              <a:buNone/>
            </a:pPr>
            <a:r>
              <a:rPr lang="en-IN" sz="1800" b="1"/>
              <a:t>1. While rounding off to the nearest thousand, if the digit in the hundreds place is between 0 – 4 i.e., &lt; 5, then the hundreds place is replaced by ‘0’.</a:t>
            </a:r>
            <a:br>
              <a:rPr lang="en-IN" sz="1800" b="1"/>
            </a:br>
            <a:r>
              <a:rPr lang="en-IN" sz="1800" b="1"/>
              <a:t/>
            </a:r>
            <a:br>
              <a:rPr lang="en-IN" sz="1800" b="1"/>
            </a:br>
            <a:r>
              <a:rPr lang="en-IN" sz="1800" b="1"/>
              <a:t>2. If the digit in the hundreds place is = to or &gt; 5, then the hundreds place is replaced by ‘0’ and the thousands place is increased by 1.</a:t>
            </a:r>
            <a:endParaRPr/>
          </a:p>
        </p:txBody>
      </p:sp>
      <p:sp>
        <p:nvSpPr>
          <p:cNvPr id="295" name="Google Shape;295;p32"/>
          <p:cNvSpPr txBox="1">
            <a:spLocks noGrp="1"/>
          </p:cNvSpPr>
          <p:nvPr>
            <p:ph type="body" idx="2"/>
          </p:nvPr>
        </p:nvSpPr>
        <p:spPr>
          <a:xfrm>
            <a:off x="4756200" y="1986433"/>
            <a:ext cx="3999900" cy="410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
              <a:buNone/>
            </a:pPr>
            <a:endParaRPr/>
          </a:p>
        </p:txBody>
      </p:sp>
      <p:pic>
        <p:nvPicPr>
          <p:cNvPr id="296" name="Google Shape;296;p32"/>
          <p:cNvPicPr preferRelativeResize="0"/>
          <p:nvPr/>
        </p:nvPicPr>
        <p:blipFill rotWithShape="1">
          <a:blip r:embed="rId3">
            <a:alphaModFix/>
          </a:blip>
          <a:srcRect/>
          <a:stretch/>
        </p:blipFill>
        <p:spPr>
          <a:xfrm>
            <a:off x="4311600" y="1525501"/>
            <a:ext cx="4716900" cy="5332499"/>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txBox="1"/>
          <p:nvPr/>
        </p:nvSpPr>
        <p:spPr>
          <a:xfrm>
            <a:off x="685800" y="381000"/>
            <a:ext cx="80358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Georgia"/>
              <a:buNone/>
            </a:pPr>
            <a:r>
              <a:rPr lang="en-IN" sz="3200" b="0" i="0" u="none" strike="noStrike" cap="none">
                <a:solidFill>
                  <a:schemeClr val="lt1"/>
                </a:solidFill>
                <a:latin typeface="Georgia"/>
                <a:ea typeface="Georgia"/>
                <a:cs typeface="Georgia"/>
                <a:sym typeface="Georgia"/>
              </a:rPr>
              <a:t>Rounding6,721to the nearest THOUSAND</a:t>
            </a:r>
            <a:endParaRPr/>
          </a:p>
        </p:txBody>
      </p:sp>
      <p:sp>
        <p:nvSpPr>
          <p:cNvPr id="303" name="Google Shape;303;p33"/>
          <p:cNvSpPr txBox="1"/>
          <p:nvPr/>
        </p:nvSpPr>
        <p:spPr>
          <a:xfrm>
            <a:off x="2210744" y="1409343"/>
            <a:ext cx="5180700" cy="24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750"/>
              <a:buFont typeface="Georgia"/>
              <a:buNone/>
            </a:pPr>
            <a:r>
              <a:rPr lang="en-IN" sz="15000" b="0" i="0" u="none" strike="noStrike" cap="none">
                <a:solidFill>
                  <a:schemeClr val="lt1"/>
                </a:solidFill>
                <a:latin typeface="Georgia"/>
                <a:ea typeface="Georgia"/>
                <a:cs typeface="Georgia"/>
                <a:sym typeface="Georgia"/>
              </a:rPr>
              <a:t>6,</a:t>
            </a:r>
            <a:r>
              <a:rPr lang="en-IN" sz="15000" b="0" i="0" u="sng" strike="noStrike" cap="none">
                <a:solidFill>
                  <a:schemeClr val="lt1"/>
                </a:solidFill>
                <a:latin typeface="Georgia"/>
                <a:ea typeface="Georgia"/>
                <a:cs typeface="Georgia"/>
                <a:sym typeface="Georgia"/>
              </a:rPr>
              <a:t>7</a:t>
            </a:r>
            <a:r>
              <a:rPr lang="en-IN" sz="15000" b="0" i="0" u="none" strike="noStrike" cap="none">
                <a:solidFill>
                  <a:schemeClr val="lt1"/>
                </a:solidFill>
                <a:latin typeface="Georgia"/>
                <a:ea typeface="Georgia"/>
                <a:cs typeface="Georgia"/>
                <a:sym typeface="Georgia"/>
              </a:rPr>
              <a:t>21</a:t>
            </a:r>
            <a:endParaRPr/>
          </a:p>
        </p:txBody>
      </p:sp>
      <p:sp>
        <p:nvSpPr>
          <p:cNvPr id="304" name="Google Shape;304;p33"/>
          <p:cNvSpPr/>
          <p:nvPr/>
        </p:nvSpPr>
        <p:spPr>
          <a:xfrm>
            <a:off x="2133600" y="1598473"/>
            <a:ext cx="1524000" cy="2059200"/>
          </a:xfrm>
          <a:prstGeom prst="ellipse">
            <a:avLst/>
          </a:prstGeom>
          <a:noFill/>
          <a:ln w="19050" cap="flat" cmpd="sng">
            <a:solidFill>
              <a:srgbClr val="FEB616"/>
            </a:solidFill>
            <a:prstDash val="solid"/>
            <a:round/>
            <a:headEnd type="none" w="sm" len="sm"/>
            <a:tailEnd type="none" w="sm" len="sm"/>
          </a:ln>
          <a:effectLst>
            <a:outerShdw blurRad="101599" dist="63500" dir="4200000" algn="br"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 name="Picture 2"/>
          <p:cNvPicPr>
            <a:picLocks noChangeAspect="1"/>
          </p:cNvPicPr>
          <p:nvPr/>
        </p:nvPicPr>
        <p:blipFill>
          <a:blip r:embed="rId2">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0" y="-675456"/>
            <a:ext cx="9144000" cy="7632848"/>
          </a:xfrm>
          <a:prstGeom prst="rect">
            <a:avLst/>
          </a:prstGeom>
        </p:spPr>
      </p:pic>
    </p:spTree>
    <p:extLst>
      <p:ext uri="{BB962C8B-B14F-4D97-AF65-F5344CB8AC3E}">
        <p14:creationId xmlns="" xmlns:p14="http://schemas.microsoft.com/office/powerpoint/2010/main" val="4207474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 name="Picture 2"/>
          <p:cNvPicPr>
            <a:picLocks noChangeAspect="1"/>
          </p:cNvPicPr>
          <p:nvPr/>
        </p:nvPicPr>
        <p:blipFill>
          <a:blip r:embed="rId2">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 xmlns:p14="http://schemas.microsoft.com/office/powerpoint/2010/main" val="3540556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 name="Picture 2"/>
          <p:cNvPicPr>
            <a:picLocks noChangeAspect="1"/>
          </p:cNvPicPr>
          <p:nvPr/>
        </p:nvPicPr>
        <p:blipFill>
          <a:blip r:embed="rId2">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3696320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4"/>
          <p:cNvSpPr txBox="1">
            <a:spLocks noGrp="1"/>
          </p:cNvSpPr>
          <p:nvPr>
            <p:ph type="title"/>
          </p:nvPr>
        </p:nvSpPr>
        <p:spPr>
          <a:xfrm>
            <a:off x="387900" y="2209800"/>
            <a:ext cx="8368200" cy="2209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lt1"/>
              </a:buClr>
              <a:buSzPts val="1200"/>
              <a:buFont typeface="Georgia"/>
              <a:buNone/>
            </a:pPr>
            <a:r>
              <a:rPr lang="en-IN"/>
              <a:t>ROUNDING OFF DECIMAL NUMBERS</a:t>
            </a:r>
            <a:endParaRPr/>
          </a:p>
        </p:txBody>
      </p:sp>
      <p:sp>
        <p:nvSpPr>
          <p:cNvPr id="310" name="Google Shape;310;p34"/>
          <p:cNvSpPr txBox="1">
            <a:spLocks noGrp="1"/>
          </p:cNvSpPr>
          <p:nvPr>
            <p:ph type="body" idx="1"/>
          </p:nvPr>
        </p:nvSpPr>
        <p:spPr>
          <a:xfrm>
            <a:off x="10363200" y="1986432"/>
            <a:ext cx="1905000" cy="41052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None/>
            </a:pPr>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5"/>
          <p:cNvSpPr/>
          <p:nvPr/>
        </p:nvSpPr>
        <p:spPr>
          <a:xfrm>
            <a:off x="93662" y="173038"/>
            <a:ext cx="9006000" cy="44400"/>
          </a:xfrm>
          <a:prstGeom prst="rect">
            <a:avLst/>
          </a:prstGeom>
          <a:gradFill>
            <a:gsLst>
              <a:gs pos="0">
                <a:srgbClr val="065978"/>
              </a:gs>
              <a:gs pos="75000">
                <a:schemeClr val="dk1"/>
              </a:gs>
              <a:gs pos="100000">
                <a:schemeClr val="dk1"/>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grpSp>
        <p:nvGrpSpPr>
          <p:cNvPr id="317" name="Google Shape;317;p35"/>
          <p:cNvGrpSpPr/>
          <p:nvPr/>
        </p:nvGrpSpPr>
        <p:grpSpPr>
          <a:xfrm>
            <a:off x="6748463" y="523862"/>
            <a:ext cx="2185887" cy="504852"/>
            <a:chOff x="6748463" y="523875"/>
            <a:chExt cx="2185887" cy="504600"/>
          </a:xfrm>
        </p:grpSpPr>
        <p:sp>
          <p:nvSpPr>
            <p:cNvPr id="318" name="Google Shape;318;p35"/>
            <p:cNvSpPr/>
            <p:nvPr/>
          </p:nvSpPr>
          <p:spPr>
            <a:xfrm>
              <a:off x="6750050" y="523875"/>
              <a:ext cx="2184300" cy="504600"/>
            </a:xfrm>
            <a:prstGeom prst="rect">
              <a:avLst/>
            </a:prstGeom>
            <a:gradFill>
              <a:gsLst>
                <a:gs pos="0">
                  <a:srgbClr val="C0ECFC"/>
                </a:gs>
                <a:gs pos="32000">
                  <a:srgbClr val="F7FDFF"/>
                </a:gs>
                <a:gs pos="100000">
                  <a:srgbClr val="FFFFFF"/>
                </a:gs>
              </a:gsLst>
              <a:lin ang="2700006" scaled="0"/>
            </a:gradFill>
            <a:ln w="9525" cap="flat" cmpd="sng">
              <a:solidFill>
                <a:schemeClr val="dk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301750" rIns="9125" bIns="45700" anchor="t" anchorCtr="0">
              <a:noAutofit/>
            </a:bodyPr>
            <a:lstStyle/>
            <a:p>
              <a:pPr marL="0" marR="0" lvl="0" indent="0" algn="l" rtl="0">
                <a:lnSpc>
                  <a:spcPct val="100000"/>
                </a:lnSpc>
                <a:spcBef>
                  <a:spcPts val="0"/>
                </a:spcBef>
                <a:spcAft>
                  <a:spcPts val="0"/>
                </a:spcAft>
                <a:buClr>
                  <a:srgbClr val="FEFEFE"/>
                </a:buClr>
                <a:buSzPts val="250"/>
                <a:buFont typeface="Verdana"/>
                <a:buNone/>
              </a:pPr>
              <a:r>
                <a:rPr lang="en-IN" sz="1000" b="0" i="0" u="none" strike="noStrike" cap="none">
                  <a:solidFill>
                    <a:srgbClr val="FEFEFE"/>
                  </a:solidFill>
                  <a:latin typeface="Verdana"/>
                  <a:ea typeface="Verdana"/>
                  <a:cs typeface="Verdana"/>
                  <a:sym typeface="Verdana"/>
                </a:rPr>
                <a:t>What are we going to do?</a:t>
              </a:r>
              <a:endParaRPr/>
            </a:p>
          </p:txBody>
        </p:sp>
        <p:sp>
          <p:nvSpPr>
            <p:cNvPr id="319" name="Google Shape;319;p35"/>
            <p:cNvSpPr/>
            <p:nvPr/>
          </p:nvSpPr>
          <p:spPr>
            <a:xfrm>
              <a:off x="6748463" y="530222"/>
              <a:ext cx="2184300" cy="231600"/>
            </a:xfrm>
            <a:prstGeom prst="rect">
              <a:avLst/>
            </a:prstGeom>
            <a:solidFill>
              <a:srgbClr val="08749A"/>
            </a:solidFill>
            <a:ln w="9525" cap="flat" cmpd="sng">
              <a:solidFill>
                <a:schemeClr val="accent1"/>
              </a:solidFill>
              <a:prstDash val="solid"/>
              <a:round/>
              <a:headEnd type="none" w="sm" len="sm"/>
              <a:tailEnd type="none" w="sm" len="sm"/>
            </a:ln>
            <a:effectLst>
              <a:outerShdw blurRad="50799"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50"/>
                <a:buFont typeface="Cabin"/>
                <a:buNone/>
              </a:pPr>
              <a:r>
                <a:rPr lang="en-IN" sz="1000" b="1" i="0" u="none" strike="noStrike" cap="none">
                  <a:solidFill>
                    <a:schemeClr val="lt1"/>
                  </a:solidFill>
                  <a:latin typeface="Cabin"/>
                  <a:ea typeface="Cabin"/>
                  <a:cs typeface="Cabin"/>
                  <a:sym typeface="Cabin"/>
                </a:rPr>
                <a:t>CFU</a:t>
              </a:r>
              <a:endParaRPr/>
            </a:p>
          </p:txBody>
        </p:sp>
      </p:grpSp>
      <p:grpSp>
        <p:nvGrpSpPr>
          <p:cNvPr id="320" name="Google Shape;320;p35"/>
          <p:cNvGrpSpPr/>
          <p:nvPr/>
        </p:nvGrpSpPr>
        <p:grpSpPr>
          <a:xfrm>
            <a:off x="6750050" y="3886196"/>
            <a:ext cx="2190650" cy="1120795"/>
            <a:chOff x="6750050" y="3886200"/>
            <a:chExt cx="2190650" cy="1119900"/>
          </a:xfrm>
        </p:grpSpPr>
        <p:sp>
          <p:nvSpPr>
            <p:cNvPr id="321" name="Google Shape;321;p35"/>
            <p:cNvSpPr/>
            <p:nvPr/>
          </p:nvSpPr>
          <p:spPr>
            <a:xfrm>
              <a:off x="6750050" y="3886200"/>
              <a:ext cx="2184300" cy="1119900"/>
            </a:xfrm>
            <a:prstGeom prst="rect">
              <a:avLst/>
            </a:prstGeom>
            <a:gradFill>
              <a:gsLst>
                <a:gs pos="0">
                  <a:srgbClr val="C0ECFC"/>
                </a:gs>
                <a:gs pos="32000">
                  <a:srgbClr val="F7FDFF"/>
                </a:gs>
                <a:gs pos="100000">
                  <a:srgbClr val="FFFFFF"/>
                </a:gs>
              </a:gsLst>
              <a:lin ang="2700006" scaled="0"/>
            </a:gradFill>
            <a:ln w="9525" cap="flat" cmpd="sng">
              <a:solidFill>
                <a:schemeClr val="dk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301750" rIns="45700" bIns="45700" anchor="t" anchorCtr="0">
              <a:noAutofit/>
            </a:bodyPr>
            <a:lstStyle/>
            <a:p>
              <a:pPr marL="0" marR="0" lvl="0" indent="0" algn="l" rtl="0">
                <a:lnSpc>
                  <a:spcPct val="100000"/>
                </a:lnSpc>
                <a:spcBef>
                  <a:spcPts val="0"/>
                </a:spcBef>
                <a:spcAft>
                  <a:spcPts val="0"/>
                </a:spcAft>
                <a:buClr>
                  <a:schemeClr val="dk1"/>
                </a:buClr>
                <a:buSzPts val="250"/>
                <a:buFont typeface="Verdana"/>
                <a:buNone/>
              </a:pPr>
              <a:r>
                <a:rPr lang="en-IN" sz="1000" b="0" i="0" u="none" strike="noStrike" cap="none">
                  <a:solidFill>
                    <a:schemeClr val="dk1"/>
                  </a:solidFill>
                  <a:latin typeface="Verdana"/>
                  <a:ea typeface="Verdana"/>
                  <a:cs typeface="Verdana"/>
                  <a:sym typeface="Verdana"/>
                </a:rPr>
                <a:t>Students, you already know how to identify the place value of numbers. Now, we are going to use place value to round decimals.</a:t>
              </a:r>
              <a:endParaRPr/>
            </a:p>
          </p:txBody>
        </p:sp>
        <p:sp>
          <p:nvSpPr>
            <p:cNvPr id="322" name="Google Shape;322;p35"/>
            <p:cNvSpPr/>
            <p:nvPr/>
          </p:nvSpPr>
          <p:spPr>
            <a:xfrm>
              <a:off x="6756400" y="3886200"/>
              <a:ext cx="2184300" cy="231600"/>
            </a:xfrm>
            <a:prstGeom prst="rect">
              <a:avLst/>
            </a:prstGeom>
            <a:solidFill>
              <a:srgbClr val="08749A"/>
            </a:solidFill>
            <a:ln w="9525" cap="flat" cmpd="sng">
              <a:solidFill>
                <a:schemeClr val="accent1"/>
              </a:solidFill>
              <a:prstDash val="solid"/>
              <a:round/>
              <a:headEnd type="none" w="sm" len="sm"/>
              <a:tailEnd type="none" w="sm" len="sm"/>
            </a:ln>
            <a:effectLst>
              <a:outerShdw blurRad="50799"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50"/>
                <a:buFont typeface="Cabin"/>
                <a:buNone/>
              </a:pPr>
              <a:r>
                <a:rPr lang="en-IN" sz="1000" b="1" i="0" u="none" strike="noStrike" cap="none">
                  <a:solidFill>
                    <a:schemeClr val="lt1"/>
                  </a:solidFill>
                  <a:latin typeface="Cabin"/>
                  <a:ea typeface="Cabin"/>
                  <a:cs typeface="Cabin"/>
                  <a:sym typeface="Cabin"/>
                </a:rPr>
                <a:t>Make Connection</a:t>
              </a:r>
              <a:endParaRPr/>
            </a:p>
          </p:txBody>
        </p:sp>
      </p:grpSp>
      <p:sp>
        <p:nvSpPr>
          <p:cNvPr id="323" name="Google Shape;323;p35"/>
          <p:cNvSpPr/>
          <p:nvPr/>
        </p:nvSpPr>
        <p:spPr>
          <a:xfrm>
            <a:off x="0" y="1792288"/>
            <a:ext cx="6583500" cy="92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450"/>
              <a:buFont typeface="Arial"/>
              <a:buNone/>
            </a:pPr>
            <a:r>
              <a:rPr lang="en-IN" sz="1800" b="1" i="0" u="sng" strike="noStrike" cap="none">
                <a:solidFill>
                  <a:srgbClr val="FFFFFF"/>
                </a:solidFill>
                <a:latin typeface="Arial"/>
                <a:ea typeface="Arial"/>
                <a:cs typeface="Arial"/>
                <a:sym typeface="Arial"/>
              </a:rPr>
              <a:t>Place value</a:t>
            </a:r>
            <a:r>
              <a:rPr lang="en-IN" sz="1800" b="0" i="0" u="none" strike="noStrike" cap="none">
                <a:solidFill>
                  <a:srgbClr val="FFFFFF"/>
                </a:solidFill>
                <a:latin typeface="Arial"/>
                <a:ea typeface="Arial"/>
                <a:cs typeface="Arial"/>
                <a:sym typeface="Arial"/>
              </a:rPr>
              <a:t>: The </a:t>
            </a:r>
            <a:r>
              <a:rPr lang="en-IN" sz="1800" b="1" i="0" u="sng" strike="noStrike" cap="none">
                <a:solidFill>
                  <a:srgbClr val="FFFFFF"/>
                </a:solidFill>
                <a:latin typeface="Arial"/>
                <a:ea typeface="Arial"/>
                <a:cs typeface="Arial"/>
                <a:sym typeface="Arial"/>
              </a:rPr>
              <a:t>place</a:t>
            </a:r>
            <a:r>
              <a:rPr lang="en-IN" sz="1800" b="0" i="0" u="none" strike="noStrike" cap="none">
                <a:solidFill>
                  <a:srgbClr val="FFFFFF"/>
                </a:solidFill>
                <a:latin typeface="Arial"/>
                <a:ea typeface="Arial"/>
                <a:cs typeface="Arial"/>
                <a:sym typeface="Arial"/>
              </a:rPr>
              <a:t> is the </a:t>
            </a:r>
            <a:r>
              <a:rPr lang="en-IN" sz="1800" b="1" i="0" u="none" strike="noStrike" cap="none">
                <a:solidFill>
                  <a:srgbClr val="FFFFFF"/>
                </a:solidFill>
                <a:latin typeface="Arial"/>
                <a:ea typeface="Arial"/>
                <a:cs typeface="Arial"/>
                <a:sym typeface="Arial"/>
              </a:rPr>
              <a:t>position</a:t>
            </a:r>
            <a:r>
              <a:rPr lang="en-IN" sz="1800" b="0" i="0" u="none" strike="noStrike" cap="none">
                <a:solidFill>
                  <a:srgbClr val="FFFFFF"/>
                </a:solidFill>
                <a:latin typeface="Arial"/>
                <a:ea typeface="Arial"/>
                <a:cs typeface="Arial"/>
                <a:sym typeface="Arial"/>
              </a:rPr>
              <a:t> of a digit in a number.</a:t>
            </a:r>
            <a:endParaRPr/>
          </a:p>
          <a:p>
            <a:pPr marL="1377950" marR="0" lvl="0" indent="-1377950" algn="l" rtl="0">
              <a:lnSpc>
                <a:spcPct val="100000"/>
              </a:lnSpc>
              <a:spcBef>
                <a:spcPts val="0"/>
              </a:spcBef>
              <a:spcAft>
                <a:spcPts val="0"/>
              </a:spcAft>
              <a:buClr>
                <a:srgbClr val="FFFFFF"/>
              </a:buClr>
              <a:buSzPts val="450"/>
              <a:buFont typeface="Arial"/>
              <a:buNone/>
            </a:pPr>
            <a:r>
              <a:rPr lang="en-IN" sz="1800" b="0" i="0" u="none" strike="noStrike" cap="none">
                <a:solidFill>
                  <a:srgbClr val="FFFFFF"/>
                </a:solidFill>
                <a:latin typeface="Arial"/>
                <a:ea typeface="Arial"/>
                <a:cs typeface="Arial"/>
                <a:sym typeface="Arial"/>
              </a:rPr>
              <a:t>		 The </a:t>
            </a:r>
            <a:r>
              <a:rPr lang="en-IN" sz="1800" b="1" i="0" u="sng" strike="noStrike" cap="none">
                <a:solidFill>
                  <a:srgbClr val="FFFFFF"/>
                </a:solidFill>
                <a:latin typeface="Arial"/>
                <a:ea typeface="Arial"/>
                <a:cs typeface="Arial"/>
                <a:sym typeface="Arial"/>
              </a:rPr>
              <a:t>value</a:t>
            </a:r>
            <a:r>
              <a:rPr lang="en-IN" sz="1800" b="0" i="0" u="none" strike="noStrike" cap="none">
                <a:solidFill>
                  <a:srgbClr val="FFFFFF"/>
                </a:solidFill>
                <a:latin typeface="Arial"/>
                <a:ea typeface="Arial"/>
                <a:cs typeface="Arial"/>
                <a:sym typeface="Arial"/>
              </a:rPr>
              <a:t> is the </a:t>
            </a:r>
            <a:r>
              <a:rPr lang="en-IN" sz="1800" b="1" i="0" u="none" strike="noStrike" cap="none">
                <a:solidFill>
                  <a:srgbClr val="FFFFFF"/>
                </a:solidFill>
                <a:latin typeface="Arial"/>
                <a:ea typeface="Arial"/>
                <a:cs typeface="Arial"/>
                <a:sym typeface="Arial"/>
              </a:rPr>
              <a:t>worth</a:t>
            </a:r>
            <a:r>
              <a:rPr lang="en-IN" sz="1800" b="0" i="0" u="none" strike="noStrike" cap="none">
                <a:solidFill>
                  <a:srgbClr val="FFFFFF"/>
                </a:solidFill>
                <a:latin typeface="Arial"/>
                <a:ea typeface="Arial"/>
                <a:cs typeface="Arial"/>
                <a:sym typeface="Arial"/>
              </a:rPr>
              <a:t> of the digit due to its position.</a:t>
            </a:r>
            <a:endParaRPr/>
          </a:p>
        </p:txBody>
      </p:sp>
      <p:sp>
        <p:nvSpPr>
          <p:cNvPr id="324" name="Google Shape;324;p35"/>
          <p:cNvSpPr/>
          <p:nvPr/>
        </p:nvSpPr>
        <p:spPr>
          <a:xfrm>
            <a:off x="0" y="344488"/>
            <a:ext cx="3240000" cy="4016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500"/>
              <a:buFont typeface="Arial"/>
              <a:buNone/>
            </a:pPr>
            <a:r>
              <a:rPr lang="en-IN" sz="2000" b="0" i="0" u="none" strike="noStrike" cap="none">
                <a:solidFill>
                  <a:schemeClr val="lt1"/>
                </a:solidFill>
                <a:latin typeface="Arial"/>
                <a:ea typeface="Arial"/>
                <a:cs typeface="Arial"/>
                <a:sym typeface="Arial"/>
              </a:rPr>
              <a:t>We will round decimals. </a:t>
            </a:r>
            <a:endParaRPr/>
          </a:p>
        </p:txBody>
      </p:sp>
      <p:sp>
        <p:nvSpPr>
          <p:cNvPr id="325" name="Google Shape;325;p35"/>
          <p:cNvSpPr/>
          <p:nvPr/>
        </p:nvSpPr>
        <p:spPr>
          <a:xfrm>
            <a:off x="0" y="66675"/>
            <a:ext cx="1736700" cy="247500"/>
          </a:xfrm>
          <a:prstGeom prst="homePlate">
            <a:avLst>
              <a:gd name="adj" fmla="val 40355"/>
            </a:avLst>
          </a:prstGeom>
          <a:solidFill>
            <a:srgbClr val="065978"/>
          </a:solidFill>
          <a:ln>
            <a:noFill/>
          </a:ln>
          <a:effectLst>
            <a:outerShdw blurRad="63500" sx="102000" sy="102000" algn="ctr" rotWithShape="0">
              <a:srgbClr val="000000">
                <a:alpha val="40000"/>
              </a:srgbClr>
            </a:outerShdw>
          </a:effectLst>
        </p:spPr>
        <p:txBody>
          <a:bodyPr spcFirstLastPara="1" wrap="square" lIns="91425" tIns="45700" rIns="18275" bIns="45700" anchor="ctr" anchorCtr="0">
            <a:noAutofit/>
          </a:bodyPr>
          <a:lstStyle/>
          <a:p>
            <a:pPr marL="0" marR="0" lvl="0" indent="0" algn="l" rtl="0">
              <a:lnSpc>
                <a:spcPct val="100000"/>
              </a:lnSpc>
              <a:spcBef>
                <a:spcPts val="0"/>
              </a:spcBef>
              <a:spcAft>
                <a:spcPts val="0"/>
              </a:spcAft>
              <a:buClr>
                <a:schemeClr val="dk1"/>
              </a:buClr>
              <a:buSzPts val="300"/>
              <a:buFont typeface="Cabin"/>
              <a:buNone/>
            </a:pPr>
            <a:r>
              <a:rPr lang="en-IN" sz="1200" b="1" i="0" u="none" strike="noStrike" cap="none">
                <a:solidFill>
                  <a:schemeClr val="dk1"/>
                </a:solidFill>
                <a:latin typeface="Cabin"/>
                <a:ea typeface="Cabin"/>
                <a:cs typeface="Cabin"/>
                <a:sym typeface="Cabin"/>
              </a:rPr>
              <a:t>Learning Objective</a:t>
            </a:r>
            <a:endParaRPr/>
          </a:p>
        </p:txBody>
      </p:sp>
      <p:sp>
        <p:nvSpPr>
          <p:cNvPr id="326" name="Google Shape;326;p35"/>
          <p:cNvSpPr/>
          <p:nvPr/>
        </p:nvSpPr>
        <p:spPr>
          <a:xfrm>
            <a:off x="1300162" y="3122613"/>
            <a:ext cx="1828800" cy="411300"/>
          </a:xfrm>
          <a:custGeom>
            <a:avLst/>
            <a:gdLst/>
            <a:ahLst/>
            <a:cxnLst/>
            <a:rect l="l" t="t" r="r" b="b"/>
            <a:pathLst>
              <a:path w="120000" h="120000" extrusionOk="0">
                <a:moveTo>
                  <a:pt x="0" y="0"/>
                </a:moveTo>
                <a:lnTo>
                  <a:pt x="120000" y="0"/>
                </a:lnTo>
                <a:cubicBezTo>
                  <a:pt x="119202" y="39999"/>
                  <a:pt x="119255" y="74267"/>
                  <a:pt x="120000" y="120000"/>
                </a:cubicBezTo>
                <a:cubicBezTo>
                  <a:pt x="80425" y="118381"/>
                  <a:pt x="39999" y="117841"/>
                  <a:pt x="0" y="120000"/>
                </a:cubicBezTo>
                <a:cubicBezTo>
                  <a:pt x="425" y="80000"/>
                  <a:pt x="851" y="39999"/>
                  <a:pt x="0" y="0"/>
                </a:cubicBezTo>
                <a:close/>
              </a:path>
            </a:pathLst>
          </a:custGeom>
          <a:gradFill>
            <a:gsLst>
              <a:gs pos="0">
                <a:schemeClr val="dk1"/>
              </a:gs>
              <a:gs pos="12000">
                <a:schemeClr val="dk1"/>
              </a:gs>
              <a:gs pos="50000">
                <a:schemeClr val="dk1"/>
              </a:gs>
              <a:gs pos="87000">
                <a:schemeClr val="dk1"/>
              </a:gs>
              <a:gs pos="100000">
                <a:schemeClr val="dk1"/>
              </a:gs>
            </a:gsLst>
            <a:lin ang="2700006" scaled="0"/>
          </a:gradFill>
          <a:ln w="9525" cap="flat" cmpd="sng">
            <a:solidFill>
              <a:srgbClr val="FEFEFE"/>
            </a:solidFill>
            <a:prstDash val="solid"/>
            <a:round/>
            <a:headEnd type="none" w="sm" len="sm"/>
            <a:tailEnd type="none" w="sm" len="sm"/>
          </a:ln>
          <a:effectLst>
            <a:outerShdw blurRad="50799"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500"/>
              <a:buFont typeface="Arial"/>
              <a:buNone/>
            </a:pPr>
            <a:r>
              <a:rPr lang="en-IN" sz="2000" b="1" i="0" u="none" strike="noStrike" cap="none">
                <a:solidFill>
                  <a:schemeClr val="lt1"/>
                </a:solidFill>
                <a:latin typeface="Arial"/>
                <a:ea typeface="Arial"/>
                <a:cs typeface="Arial"/>
                <a:sym typeface="Arial"/>
              </a:rPr>
              <a:t>9 3 6. 7 1</a:t>
            </a:r>
            <a:endParaRPr/>
          </a:p>
        </p:txBody>
      </p:sp>
      <p:sp>
        <p:nvSpPr>
          <p:cNvPr id="327" name="Google Shape;327;p35"/>
          <p:cNvSpPr/>
          <p:nvPr/>
        </p:nvSpPr>
        <p:spPr>
          <a:xfrm>
            <a:off x="1309687" y="4895850"/>
            <a:ext cx="1828800" cy="411300"/>
          </a:xfrm>
          <a:custGeom>
            <a:avLst/>
            <a:gdLst/>
            <a:ahLst/>
            <a:cxnLst/>
            <a:rect l="l" t="t" r="r" b="b"/>
            <a:pathLst>
              <a:path w="120000" h="120000" extrusionOk="0">
                <a:moveTo>
                  <a:pt x="0" y="0"/>
                </a:moveTo>
                <a:lnTo>
                  <a:pt x="120000" y="0"/>
                </a:lnTo>
                <a:cubicBezTo>
                  <a:pt x="119202" y="39999"/>
                  <a:pt x="119255" y="74267"/>
                  <a:pt x="120000" y="120000"/>
                </a:cubicBezTo>
                <a:cubicBezTo>
                  <a:pt x="80425" y="118381"/>
                  <a:pt x="39999" y="117841"/>
                  <a:pt x="0" y="120000"/>
                </a:cubicBezTo>
                <a:cubicBezTo>
                  <a:pt x="425" y="80000"/>
                  <a:pt x="851" y="39999"/>
                  <a:pt x="0" y="0"/>
                </a:cubicBezTo>
                <a:close/>
              </a:path>
            </a:pathLst>
          </a:custGeom>
          <a:gradFill>
            <a:gsLst>
              <a:gs pos="0">
                <a:schemeClr val="dk1"/>
              </a:gs>
              <a:gs pos="12000">
                <a:schemeClr val="dk1"/>
              </a:gs>
              <a:gs pos="50000">
                <a:schemeClr val="dk1"/>
              </a:gs>
              <a:gs pos="87000">
                <a:schemeClr val="dk1"/>
              </a:gs>
              <a:gs pos="100000">
                <a:schemeClr val="dk1"/>
              </a:gs>
            </a:gsLst>
            <a:lin ang="2700006" scaled="0"/>
          </a:gradFill>
          <a:ln w="9525" cap="flat" cmpd="sng">
            <a:solidFill>
              <a:srgbClr val="FEFEFE"/>
            </a:solidFill>
            <a:prstDash val="solid"/>
            <a:round/>
            <a:headEnd type="none" w="sm" len="sm"/>
            <a:tailEnd type="none" w="sm" len="sm"/>
          </a:ln>
          <a:effectLst>
            <a:outerShdw blurRad="50799"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500"/>
              <a:buFont typeface="Arial"/>
              <a:buNone/>
            </a:pPr>
            <a:r>
              <a:rPr lang="en-IN" sz="2000" b="1" i="0" u="none" strike="noStrike" cap="none">
                <a:solidFill>
                  <a:schemeClr val="lt1"/>
                </a:solidFill>
                <a:latin typeface="Arial"/>
                <a:ea typeface="Arial"/>
                <a:cs typeface="Arial"/>
                <a:sym typeface="Arial"/>
              </a:rPr>
              <a:t>9 7. 5 2 6</a:t>
            </a:r>
            <a:endParaRPr/>
          </a:p>
        </p:txBody>
      </p:sp>
      <p:sp>
        <p:nvSpPr>
          <p:cNvPr id="328" name="Google Shape;328;p35"/>
          <p:cNvSpPr/>
          <p:nvPr/>
        </p:nvSpPr>
        <p:spPr>
          <a:xfrm>
            <a:off x="192088" y="3683000"/>
            <a:ext cx="4044900" cy="355500"/>
          </a:xfrm>
          <a:prstGeom prst="rect">
            <a:avLst/>
          </a:prstGeom>
          <a:noFill/>
          <a:ln>
            <a:noFill/>
          </a:ln>
        </p:spPr>
        <p:txBody>
          <a:bodyPr spcFirstLastPara="1" wrap="square" lIns="91425" tIns="45700" rIns="91425" bIns="45700" anchor="t" anchorCtr="0">
            <a:noAutofit/>
          </a:bodyPr>
          <a:lstStyle/>
          <a:p>
            <a:pPr marL="287337" marR="0" lvl="0" indent="-287337" algn="ctr" rtl="0">
              <a:lnSpc>
                <a:spcPct val="95000"/>
              </a:lnSpc>
              <a:spcBef>
                <a:spcPts val="0"/>
              </a:spcBef>
              <a:spcAft>
                <a:spcPts val="0"/>
              </a:spcAft>
              <a:buClr>
                <a:schemeClr val="lt1"/>
              </a:buClr>
              <a:buSzPts val="450"/>
              <a:buFont typeface="Arial"/>
              <a:buNone/>
            </a:pPr>
            <a:r>
              <a:rPr lang="en-IN" sz="1800" b="0" i="0" u="none" strike="noStrike" cap="none">
                <a:solidFill>
                  <a:schemeClr val="lt1"/>
                </a:solidFill>
                <a:latin typeface="Arial"/>
                <a:ea typeface="Arial"/>
                <a:cs typeface="Arial"/>
                <a:sym typeface="Arial"/>
              </a:rPr>
              <a:t>The value of </a:t>
            </a:r>
            <a:r>
              <a:rPr lang="en-IN" sz="1800" b="1" i="0" u="none" strike="noStrike" cap="none">
                <a:solidFill>
                  <a:schemeClr val="lt1"/>
                </a:solidFill>
                <a:latin typeface="Arial"/>
                <a:ea typeface="Arial"/>
                <a:cs typeface="Arial"/>
                <a:sym typeface="Arial"/>
              </a:rPr>
              <a:t>7</a:t>
            </a:r>
            <a:r>
              <a:rPr lang="en-IN" sz="1800" b="0" i="0" u="none" strike="noStrike" cap="none">
                <a:solidFill>
                  <a:schemeClr val="lt1"/>
                </a:solidFill>
                <a:latin typeface="Arial"/>
                <a:ea typeface="Arial"/>
                <a:cs typeface="Arial"/>
                <a:sym typeface="Arial"/>
              </a:rPr>
              <a:t> in </a:t>
            </a:r>
            <a:r>
              <a:rPr lang="en-IN" sz="1800" b="1" i="0" u="none" strike="noStrike" cap="none">
                <a:solidFill>
                  <a:schemeClr val="lt1"/>
                </a:solidFill>
                <a:latin typeface="Arial"/>
                <a:ea typeface="Arial"/>
                <a:cs typeface="Arial"/>
                <a:sym typeface="Arial"/>
              </a:rPr>
              <a:t>936.71</a:t>
            </a:r>
            <a:r>
              <a:rPr lang="en-IN" sz="1800" b="0" i="0" u="none" strike="noStrike" cap="none">
                <a:solidFill>
                  <a:schemeClr val="lt1"/>
                </a:solidFill>
                <a:latin typeface="Arial"/>
                <a:ea typeface="Arial"/>
                <a:cs typeface="Arial"/>
                <a:sym typeface="Arial"/>
              </a:rPr>
              <a:t> is _______.</a:t>
            </a:r>
            <a:endParaRPr/>
          </a:p>
        </p:txBody>
      </p:sp>
      <p:sp>
        <p:nvSpPr>
          <p:cNvPr id="329" name="Google Shape;329;p35"/>
          <p:cNvSpPr/>
          <p:nvPr/>
        </p:nvSpPr>
        <p:spPr>
          <a:xfrm>
            <a:off x="103188" y="5543550"/>
            <a:ext cx="4043400" cy="355500"/>
          </a:xfrm>
          <a:prstGeom prst="rect">
            <a:avLst/>
          </a:prstGeom>
          <a:noFill/>
          <a:ln>
            <a:noFill/>
          </a:ln>
        </p:spPr>
        <p:txBody>
          <a:bodyPr spcFirstLastPara="1" wrap="square" lIns="91425" tIns="45700" rIns="91425" bIns="45700" anchor="t" anchorCtr="0">
            <a:noAutofit/>
          </a:bodyPr>
          <a:lstStyle/>
          <a:p>
            <a:pPr marL="287337" marR="0" lvl="0" indent="-287337" algn="ctr" rtl="0">
              <a:lnSpc>
                <a:spcPct val="95000"/>
              </a:lnSpc>
              <a:spcBef>
                <a:spcPts val="0"/>
              </a:spcBef>
              <a:spcAft>
                <a:spcPts val="0"/>
              </a:spcAft>
              <a:buClr>
                <a:schemeClr val="lt1"/>
              </a:buClr>
              <a:buSzPts val="450"/>
              <a:buFont typeface="Arial"/>
              <a:buNone/>
            </a:pPr>
            <a:r>
              <a:rPr lang="en-IN" sz="1800" b="0" i="0" u="none" strike="noStrike" cap="none">
                <a:solidFill>
                  <a:schemeClr val="lt1"/>
                </a:solidFill>
                <a:latin typeface="Arial"/>
                <a:ea typeface="Arial"/>
                <a:cs typeface="Arial"/>
                <a:sym typeface="Arial"/>
              </a:rPr>
              <a:t>The value of </a:t>
            </a:r>
            <a:r>
              <a:rPr lang="en-IN" sz="1800" b="1" i="0" u="none" strike="noStrike" cap="none">
                <a:solidFill>
                  <a:schemeClr val="lt1"/>
                </a:solidFill>
                <a:latin typeface="Arial"/>
                <a:ea typeface="Arial"/>
                <a:cs typeface="Arial"/>
                <a:sym typeface="Arial"/>
              </a:rPr>
              <a:t>6</a:t>
            </a:r>
            <a:r>
              <a:rPr lang="en-IN" sz="1800" b="0" i="0" u="none" strike="noStrike" cap="none">
                <a:solidFill>
                  <a:schemeClr val="lt1"/>
                </a:solidFill>
                <a:latin typeface="Arial"/>
                <a:ea typeface="Arial"/>
                <a:cs typeface="Arial"/>
                <a:sym typeface="Arial"/>
              </a:rPr>
              <a:t> in </a:t>
            </a:r>
            <a:r>
              <a:rPr lang="en-IN" sz="1800" b="1" i="0" u="none" strike="noStrike" cap="none">
                <a:solidFill>
                  <a:schemeClr val="lt1"/>
                </a:solidFill>
                <a:latin typeface="Arial"/>
                <a:ea typeface="Arial"/>
                <a:cs typeface="Arial"/>
                <a:sym typeface="Arial"/>
              </a:rPr>
              <a:t>97.526</a:t>
            </a:r>
            <a:r>
              <a:rPr lang="en-IN" sz="1800" b="0" i="0" u="none" strike="noStrike" cap="none">
                <a:solidFill>
                  <a:schemeClr val="lt1"/>
                </a:solidFill>
                <a:latin typeface="Arial"/>
                <a:ea typeface="Arial"/>
                <a:cs typeface="Arial"/>
                <a:sym typeface="Arial"/>
              </a:rPr>
              <a:t> is _______.</a:t>
            </a:r>
            <a:endParaRPr/>
          </a:p>
        </p:txBody>
      </p:sp>
      <p:sp>
        <p:nvSpPr>
          <p:cNvPr id="330" name="Google Shape;330;p35"/>
          <p:cNvSpPr txBox="1"/>
          <p:nvPr/>
        </p:nvSpPr>
        <p:spPr>
          <a:xfrm>
            <a:off x="3030538" y="3611562"/>
            <a:ext cx="1005000" cy="4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600"/>
              <a:buFont typeface="Arial"/>
              <a:buNone/>
            </a:pPr>
            <a:r>
              <a:rPr lang="en-IN" sz="2400" b="1" i="0" u="none" strike="noStrike" cap="none">
                <a:solidFill>
                  <a:srgbClr val="FF0000"/>
                </a:solidFill>
                <a:latin typeface="Arial"/>
                <a:ea typeface="Arial"/>
                <a:cs typeface="Arial"/>
                <a:sym typeface="Arial"/>
              </a:rPr>
              <a:t>0.7</a:t>
            </a:r>
            <a:endParaRPr/>
          </a:p>
        </p:txBody>
      </p:sp>
      <p:sp>
        <p:nvSpPr>
          <p:cNvPr id="331" name="Google Shape;331;p35"/>
          <p:cNvSpPr txBox="1"/>
          <p:nvPr/>
        </p:nvSpPr>
        <p:spPr>
          <a:xfrm>
            <a:off x="2947988" y="5472113"/>
            <a:ext cx="1006500" cy="4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600"/>
              <a:buFont typeface="Arial"/>
              <a:buNone/>
            </a:pPr>
            <a:r>
              <a:rPr lang="en-IN" sz="2400" b="1" i="0" u="none" strike="noStrike" cap="none">
                <a:solidFill>
                  <a:srgbClr val="FF0000"/>
                </a:solidFill>
                <a:latin typeface="Arial"/>
                <a:ea typeface="Arial"/>
                <a:cs typeface="Arial"/>
                <a:sym typeface="Arial"/>
              </a:rPr>
              <a:t>0.006</a:t>
            </a:r>
            <a:endParaRPr/>
          </a:p>
        </p:txBody>
      </p:sp>
      <p:sp>
        <p:nvSpPr>
          <p:cNvPr id="332" name="Google Shape;332;p35"/>
          <p:cNvSpPr/>
          <p:nvPr/>
        </p:nvSpPr>
        <p:spPr>
          <a:xfrm>
            <a:off x="1588" y="2716213"/>
            <a:ext cx="3724200" cy="3555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5000"/>
              </a:lnSpc>
              <a:spcBef>
                <a:spcPts val="0"/>
              </a:spcBef>
              <a:spcAft>
                <a:spcPts val="0"/>
              </a:spcAft>
              <a:buClr>
                <a:schemeClr val="lt1"/>
              </a:buClr>
              <a:buSzPts val="450"/>
              <a:buFont typeface="Arial"/>
              <a:buNone/>
            </a:pPr>
            <a:r>
              <a:rPr lang="en-IN" sz="1800" b="0" i="0" u="none" strike="noStrike" cap="none">
                <a:solidFill>
                  <a:schemeClr val="lt1"/>
                </a:solidFill>
                <a:latin typeface="Arial"/>
                <a:ea typeface="Arial"/>
                <a:cs typeface="Arial"/>
                <a:sym typeface="Arial"/>
              </a:rPr>
              <a:t>1. What is the value of the digit </a:t>
            </a:r>
            <a:r>
              <a:rPr lang="en-IN" sz="1800" b="1" i="0" u="none" strike="noStrike" cap="none">
                <a:solidFill>
                  <a:schemeClr val="lt1"/>
                </a:solidFill>
                <a:latin typeface="Arial"/>
                <a:ea typeface="Arial"/>
                <a:cs typeface="Arial"/>
                <a:sym typeface="Arial"/>
              </a:rPr>
              <a:t>7</a:t>
            </a:r>
            <a:r>
              <a:rPr lang="en-IN" sz="1800" b="0" i="0" u="none" strike="noStrike" cap="none">
                <a:solidFill>
                  <a:schemeClr val="lt1"/>
                </a:solidFill>
                <a:latin typeface="Arial"/>
                <a:ea typeface="Arial"/>
                <a:cs typeface="Arial"/>
                <a:sym typeface="Arial"/>
              </a:rPr>
              <a:t>? </a:t>
            </a:r>
            <a:endParaRPr/>
          </a:p>
        </p:txBody>
      </p:sp>
      <p:sp>
        <p:nvSpPr>
          <p:cNvPr id="333" name="Google Shape;333;p35"/>
          <p:cNvSpPr/>
          <p:nvPr/>
        </p:nvSpPr>
        <p:spPr>
          <a:xfrm>
            <a:off x="58738" y="4522788"/>
            <a:ext cx="3724200" cy="36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Arial"/>
              <a:buNone/>
            </a:pPr>
            <a:r>
              <a:rPr lang="en-IN" sz="1800" b="0" i="0" u="none" strike="noStrike" cap="none">
                <a:solidFill>
                  <a:schemeClr val="lt1"/>
                </a:solidFill>
                <a:latin typeface="Arial"/>
                <a:ea typeface="Arial"/>
                <a:cs typeface="Arial"/>
                <a:sym typeface="Arial"/>
              </a:rPr>
              <a:t>2. What is the value of the digit </a:t>
            </a:r>
            <a:r>
              <a:rPr lang="en-IN" sz="1800" b="1" i="0" u="none" strike="noStrike" cap="none">
                <a:solidFill>
                  <a:schemeClr val="lt1"/>
                </a:solidFill>
                <a:latin typeface="Arial"/>
                <a:ea typeface="Arial"/>
                <a:cs typeface="Arial"/>
                <a:sym typeface="Arial"/>
              </a:rPr>
              <a:t>6</a:t>
            </a:r>
            <a:r>
              <a:rPr lang="en-IN" sz="1800" b="0" i="0" u="none" strike="noStrike" cap="none">
                <a:solidFill>
                  <a:schemeClr val="lt1"/>
                </a:solidFill>
                <a:latin typeface="Arial"/>
                <a:ea typeface="Arial"/>
                <a:cs typeface="Arial"/>
                <a:sym typeface="Arial"/>
              </a:rPr>
              <a:t>? </a:t>
            </a:r>
            <a:endParaRPr/>
          </a:p>
        </p:txBody>
      </p:sp>
      <p:pic>
        <p:nvPicPr>
          <p:cNvPr id="334" name="Google Shape;334;p35"/>
          <p:cNvPicPr preferRelativeResize="0"/>
          <p:nvPr/>
        </p:nvPicPr>
        <p:blipFill rotWithShape="1">
          <a:blip r:embed="rId3">
            <a:alphaModFix/>
          </a:blip>
          <a:srcRect l="2666" t="2219" b="23545"/>
          <a:stretch/>
        </p:blipFill>
        <p:spPr>
          <a:xfrm>
            <a:off x="6407150" y="1682750"/>
            <a:ext cx="2554200" cy="138120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5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1"/>
                                        </p:tgtEl>
                                        <p:attrNameLst>
                                          <p:attrName>style.visibility</p:attrName>
                                        </p:attrNameLst>
                                      </p:cBhvr>
                                      <p:to>
                                        <p:strVal val="visible"/>
                                      </p:to>
                                    </p:set>
                                    <p:animEffect transition="in" filter="fade">
                                      <p:cBhvr>
                                        <p:cTn id="12"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6"/>
          <p:cNvSpPr/>
          <p:nvPr/>
        </p:nvSpPr>
        <p:spPr>
          <a:xfrm>
            <a:off x="93662" y="111125"/>
            <a:ext cx="9006000" cy="44400"/>
          </a:xfrm>
          <a:prstGeom prst="rect">
            <a:avLst/>
          </a:prstGeom>
          <a:gradFill>
            <a:gsLst>
              <a:gs pos="0">
                <a:srgbClr val="065978"/>
              </a:gs>
              <a:gs pos="75000">
                <a:schemeClr val="dk1"/>
              </a:gs>
              <a:gs pos="100000">
                <a:schemeClr val="dk1"/>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40" name="Google Shape;340;p36"/>
          <p:cNvSpPr/>
          <p:nvPr/>
        </p:nvSpPr>
        <p:spPr>
          <a:xfrm>
            <a:off x="0" y="0"/>
            <a:ext cx="3627300" cy="247500"/>
          </a:xfrm>
          <a:prstGeom prst="homePlate">
            <a:avLst>
              <a:gd name="adj" fmla="val 40355"/>
            </a:avLst>
          </a:prstGeom>
          <a:solidFill>
            <a:srgbClr val="065978"/>
          </a:solidFill>
          <a:ln>
            <a:noFill/>
          </a:ln>
          <a:effectLst>
            <a:outerShdw blurRad="63500" sx="102000" sy="102000" algn="ctr" rotWithShape="0">
              <a:srgbClr val="000000">
                <a:alpha val="40000"/>
              </a:srgbClr>
            </a:outerShdw>
          </a:effectLst>
        </p:spPr>
        <p:txBody>
          <a:bodyPr spcFirstLastPara="1" wrap="square" lIns="91425" tIns="45700" rIns="18275" bIns="45700" anchor="ctr" anchorCtr="0">
            <a:noAutofit/>
          </a:bodyPr>
          <a:lstStyle/>
          <a:p>
            <a:pPr marL="0" marR="0" lvl="0" indent="0" algn="l" rtl="0">
              <a:lnSpc>
                <a:spcPct val="100000"/>
              </a:lnSpc>
              <a:spcBef>
                <a:spcPts val="0"/>
              </a:spcBef>
              <a:spcAft>
                <a:spcPts val="0"/>
              </a:spcAft>
              <a:buClr>
                <a:schemeClr val="dk1"/>
              </a:buClr>
              <a:buSzPts val="300"/>
              <a:buFont typeface="Cabin"/>
              <a:buNone/>
            </a:pPr>
            <a:r>
              <a:rPr lang="en-IN" sz="1200" b="1" i="0" u="none" strike="noStrike" cap="none">
                <a:solidFill>
                  <a:schemeClr val="dk1"/>
                </a:solidFill>
                <a:latin typeface="Cabin"/>
                <a:ea typeface="Cabin"/>
                <a:cs typeface="Cabin"/>
                <a:sym typeface="Cabin"/>
              </a:rPr>
              <a:t>Skill Development/Guided Practice (continued)</a:t>
            </a:r>
            <a:endParaRPr/>
          </a:p>
        </p:txBody>
      </p:sp>
      <p:grpSp>
        <p:nvGrpSpPr>
          <p:cNvPr id="341" name="Google Shape;341;p36"/>
          <p:cNvGrpSpPr/>
          <p:nvPr/>
        </p:nvGrpSpPr>
        <p:grpSpPr>
          <a:xfrm>
            <a:off x="-1" y="1023888"/>
            <a:ext cx="7094400" cy="1673232"/>
            <a:chOff x="93662" y="1050925"/>
            <a:chExt cx="7094400" cy="1673400"/>
          </a:xfrm>
        </p:grpSpPr>
        <p:pic>
          <p:nvPicPr>
            <p:cNvPr id="342" name="Google Shape;342;p36"/>
            <p:cNvPicPr preferRelativeResize="0"/>
            <p:nvPr/>
          </p:nvPicPr>
          <p:blipFill rotWithShape="1">
            <a:blip r:embed="rId3">
              <a:alphaModFix/>
            </a:blip>
            <a:srcRect/>
            <a:stretch/>
          </p:blipFill>
          <p:spPr>
            <a:xfrm>
              <a:off x="93662" y="1050925"/>
              <a:ext cx="7094400" cy="1673400"/>
            </a:xfrm>
            <a:prstGeom prst="rect">
              <a:avLst/>
            </a:prstGeom>
            <a:noFill/>
            <a:ln>
              <a:noFill/>
            </a:ln>
          </p:spPr>
        </p:pic>
        <p:sp>
          <p:nvSpPr>
            <p:cNvPr id="343" name="Google Shape;343;p36"/>
            <p:cNvSpPr/>
            <p:nvPr/>
          </p:nvSpPr>
          <p:spPr>
            <a:xfrm>
              <a:off x="527051" y="1393843"/>
              <a:ext cx="5483100" cy="11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50"/>
                <a:buFont typeface="Arial"/>
                <a:buNone/>
              </a:pPr>
              <a:r>
                <a:rPr lang="en-IN" sz="1400" b="0" i="0" u="none" strike="noStrike" cap="none">
                  <a:solidFill>
                    <a:srgbClr val="000000"/>
                  </a:solidFill>
                  <a:latin typeface="Arial"/>
                  <a:ea typeface="Arial"/>
                  <a:cs typeface="Arial"/>
                  <a:sym typeface="Arial"/>
                </a:rPr>
                <a:t>Read the problem and identify the place value to round to.  (circle)</a:t>
              </a:r>
              <a:endParaRPr/>
            </a:p>
            <a:p>
              <a:pPr marL="0" marR="0" lvl="0" indent="0" algn="l" rtl="0">
                <a:lnSpc>
                  <a:spcPct val="100000"/>
                </a:lnSpc>
                <a:spcBef>
                  <a:spcPts val="0"/>
                </a:spcBef>
                <a:spcAft>
                  <a:spcPts val="0"/>
                </a:spcAft>
                <a:buClr>
                  <a:srgbClr val="000000"/>
                </a:buClr>
                <a:buSzPts val="350"/>
                <a:buFont typeface="Arial"/>
                <a:buNone/>
              </a:pPr>
              <a:r>
                <a:rPr lang="en-IN" sz="1400" b="0" i="0" u="none" strike="noStrike" cap="none">
                  <a:solidFill>
                    <a:srgbClr val="000000"/>
                  </a:solidFill>
                  <a:latin typeface="Arial"/>
                  <a:ea typeface="Arial"/>
                  <a:cs typeface="Arial"/>
                  <a:sym typeface="Arial"/>
                </a:rPr>
                <a:t>Label the number line with the appropriate numbers.</a:t>
              </a:r>
              <a:endParaRPr/>
            </a:p>
            <a:p>
              <a:pPr marL="0" marR="0" lvl="0" indent="0" algn="l" rtl="0">
                <a:lnSpc>
                  <a:spcPct val="100000"/>
                </a:lnSpc>
                <a:spcBef>
                  <a:spcPts val="0"/>
                </a:spcBef>
                <a:spcAft>
                  <a:spcPts val="0"/>
                </a:spcAft>
                <a:buClr>
                  <a:srgbClr val="000000"/>
                </a:buClr>
                <a:buSzPts val="350"/>
                <a:buFont typeface="Arial"/>
                <a:buNone/>
              </a:pPr>
              <a:r>
                <a:rPr lang="en-IN" sz="1400" b="0" i="0" u="none" strike="noStrike" cap="none">
                  <a:solidFill>
                    <a:srgbClr val="000000"/>
                  </a:solidFill>
                  <a:latin typeface="Arial"/>
                  <a:ea typeface="Arial"/>
                  <a:cs typeface="Arial"/>
                  <a:sym typeface="Arial"/>
                </a:rPr>
                <a:t>Place the given number on the number line.</a:t>
              </a:r>
              <a:endParaRPr/>
            </a:p>
            <a:p>
              <a:pPr marL="0" marR="0" lvl="0" indent="0" algn="l" rtl="0">
                <a:lnSpc>
                  <a:spcPct val="100000"/>
                </a:lnSpc>
                <a:spcBef>
                  <a:spcPts val="0"/>
                </a:spcBef>
                <a:spcAft>
                  <a:spcPts val="0"/>
                </a:spcAft>
                <a:buClr>
                  <a:srgbClr val="000000"/>
                </a:buClr>
                <a:buSzPts val="350"/>
                <a:buFont typeface="Arial"/>
                <a:buNone/>
              </a:pPr>
              <a:r>
                <a:rPr lang="en-IN" sz="1400" b="0" i="0" u="none" strike="noStrike" cap="none">
                  <a:solidFill>
                    <a:srgbClr val="000000"/>
                  </a:solidFill>
                  <a:latin typeface="Arial"/>
                  <a:ea typeface="Arial"/>
                  <a:cs typeface="Arial"/>
                  <a:sym typeface="Arial"/>
                </a:rPr>
                <a:t>Round the number up or down.  </a:t>
              </a:r>
              <a:endParaRPr/>
            </a:p>
            <a:p>
              <a:pPr marL="0" marR="0" lvl="0" indent="0" algn="l" rtl="0">
                <a:lnSpc>
                  <a:spcPct val="100000"/>
                </a:lnSpc>
                <a:spcBef>
                  <a:spcPts val="0"/>
                </a:spcBef>
                <a:spcAft>
                  <a:spcPts val="0"/>
                </a:spcAft>
                <a:buClr>
                  <a:srgbClr val="000000"/>
                </a:buClr>
                <a:buSzPts val="350"/>
                <a:buFont typeface="Arial"/>
                <a:buNone/>
              </a:pPr>
              <a:r>
                <a:rPr lang="en-IN" sz="1400" b="0" i="0" u="none" strike="noStrike" cap="none">
                  <a:solidFill>
                    <a:srgbClr val="000000"/>
                  </a:solidFill>
                  <a:latin typeface="Arial"/>
                  <a:ea typeface="Arial"/>
                  <a:cs typeface="Arial"/>
                  <a:sym typeface="Arial"/>
                </a:rPr>
                <a:t>Interpret your answer. (write) </a:t>
              </a:r>
              <a:endParaRPr/>
            </a:p>
          </p:txBody>
        </p:sp>
        <p:sp>
          <p:nvSpPr>
            <p:cNvPr id="344" name="Google Shape;344;p36"/>
            <p:cNvSpPr/>
            <p:nvPr/>
          </p:nvSpPr>
          <p:spPr>
            <a:xfrm>
              <a:off x="274638" y="1165231"/>
              <a:ext cx="1616099" cy="308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50"/>
                <a:buFont typeface="Arial"/>
                <a:buNone/>
              </a:pPr>
              <a:r>
                <a:rPr lang="en-IN" sz="1400" b="1" i="0" u="none" strike="noStrike" cap="none">
                  <a:solidFill>
                    <a:srgbClr val="000000"/>
                  </a:solidFill>
                  <a:latin typeface="Arial"/>
                  <a:ea typeface="Arial"/>
                  <a:cs typeface="Arial"/>
                  <a:sym typeface="Arial"/>
                </a:rPr>
                <a:t>Round decimals.</a:t>
              </a:r>
              <a:endParaRPr/>
            </a:p>
          </p:txBody>
        </p:sp>
        <p:sp>
          <p:nvSpPr>
            <p:cNvPr id="345" name="Google Shape;345;p36"/>
            <p:cNvSpPr/>
            <p:nvPr/>
          </p:nvSpPr>
          <p:spPr>
            <a:xfrm>
              <a:off x="376238" y="1441471"/>
              <a:ext cx="173100" cy="173100"/>
            </a:xfrm>
            <a:prstGeom prst="ellipse">
              <a:avLst/>
            </a:prstGeom>
            <a:solidFill>
              <a:srgbClr val="06597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
                <a:buFont typeface="Cabin"/>
                <a:buNone/>
              </a:pPr>
              <a:r>
                <a:rPr lang="en-IN" sz="1200" b="1" i="0" u="none" strike="noStrike" cap="none">
                  <a:solidFill>
                    <a:schemeClr val="lt1"/>
                  </a:solidFill>
                  <a:latin typeface="Cabin"/>
                  <a:ea typeface="Cabin"/>
                  <a:cs typeface="Cabin"/>
                  <a:sym typeface="Cabin"/>
                </a:rPr>
                <a:t>1</a:t>
              </a:r>
              <a:endParaRPr/>
            </a:p>
          </p:txBody>
        </p:sp>
        <p:sp>
          <p:nvSpPr>
            <p:cNvPr id="346" name="Google Shape;346;p36"/>
            <p:cNvSpPr/>
            <p:nvPr/>
          </p:nvSpPr>
          <p:spPr>
            <a:xfrm>
              <a:off x="376238" y="1668493"/>
              <a:ext cx="173100" cy="173100"/>
            </a:xfrm>
            <a:prstGeom prst="ellipse">
              <a:avLst/>
            </a:prstGeom>
            <a:solidFill>
              <a:srgbClr val="06597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
                <a:buFont typeface="Cabin"/>
                <a:buNone/>
              </a:pPr>
              <a:r>
                <a:rPr lang="en-IN" sz="1200" b="1" i="0" u="none" strike="noStrike" cap="none">
                  <a:solidFill>
                    <a:schemeClr val="lt1"/>
                  </a:solidFill>
                  <a:latin typeface="Cabin"/>
                  <a:ea typeface="Cabin"/>
                  <a:cs typeface="Cabin"/>
                  <a:sym typeface="Cabin"/>
                </a:rPr>
                <a:t>2</a:t>
              </a:r>
              <a:endParaRPr/>
            </a:p>
          </p:txBody>
        </p:sp>
        <p:sp>
          <p:nvSpPr>
            <p:cNvPr id="347" name="Google Shape;347;p36"/>
            <p:cNvSpPr/>
            <p:nvPr/>
          </p:nvSpPr>
          <p:spPr>
            <a:xfrm>
              <a:off x="376238" y="1878055"/>
              <a:ext cx="173100" cy="173100"/>
            </a:xfrm>
            <a:prstGeom prst="ellipse">
              <a:avLst/>
            </a:prstGeom>
            <a:solidFill>
              <a:srgbClr val="06597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
                <a:buFont typeface="Cabin"/>
                <a:buNone/>
              </a:pPr>
              <a:r>
                <a:rPr lang="en-IN" sz="1200" b="1" i="0" u="none" strike="noStrike" cap="none">
                  <a:solidFill>
                    <a:schemeClr val="lt1"/>
                  </a:solidFill>
                  <a:latin typeface="Cabin"/>
                  <a:ea typeface="Cabin"/>
                  <a:cs typeface="Cabin"/>
                  <a:sym typeface="Cabin"/>
                </a:rPr>
                <a:t>3</a:t>
              </a:r>
              <a:endParaRPr/>
            </a:p>
          </p:txBody>
        </p:sp>
        <p:sp>
          <p:nvSpPr>
            <p:cNvPr id="348" name="Google Shape;348;p36"/>
            <p:cNvSpPr/>
            <p:nvPr/>
          </p:nvSpPr>
          <p:spPr>
            <a:xfrm>
              <a:off x="376238" y="2109843"/>
              <a:ext cx="173100" cy="173100"/>
            </a:xfrm>
            <a:prstGeom prst="ellipse">
              <a:avLst/>
            </a:prstGeom>
            <a:solidFill>
              <a:srgbClr val="06597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
                <a:buFont typeface="Cabin"/>
                <a:buNone/>
              </a:pPr>
              <a:r>
                <a:rPr lang="en-IN" sz="1200" b="1" i="0" u="none" strike="noStrike" cap="none">
                  <a:solidFill>
                    <a:schemeClr val="lt1"/>
                  </a:solidFill>
                  <a:latin typeface="Cabin"/>
                  <a:ea typeface="Cabin"/>
                  <a:cs typeface="Cabin"/>
                  <a:sym typeface="Cabin"/>
                </a:rPr>
                <a:t>4</a:t>
              </a:r>
              <a:endParaRPr/>
            </a:p>
          </p:txBody>
        </p:sp>
        <p:sp>
          <p:nvSpPr>
            <p:cNvPr id="349" name="Google Shape;349;p36"/>
            <p:cNvSpPr/>
            <p:nvPr/>
          </p:nvSpPr>
          <p:spPr>
            <a:xfrm>
              <a:off x="376238" y="2319404"/>
              <a:ext cx="173100" cy="173100"/>
            </a:xfrm>
            <a:prstGeom prst="ellipse">
              <a:avLst/>
            </a:prstGeom>
            <a:solidFill>
              <a:srgbClr val="06597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
                <a:buFont typeface="Cabin"/>
                <a:buNone/>
              </a:pPr>
              <a:r>
                <a:rPr lang="en-IN" sz="1200" b="1" i="0" u="none" strike="noStrike" cap="none">
                  <a:solidFill>
                    <a:schemeClr val="lt1"/>
                  </a:solidFill>
                  <a:latin typeface="Cabin"/>
                  <a:ea typeface="Cabin"/>
                  <a:cs typeface="Cabin"/>
                  <a:sym typeface="Cabin"/>
                </a:rPr>
                <a:t>5</a:t>
              </a:r>
              <a:endParaRPr/>
            </a:p>
          </p:txBody>
        </p:sp>
      </p:grpSp>
      <p:graphicFrame>
        <p:nvGraphicFramePr>
          <p:cNvPr id="350" name="Google Shape;350;p36"/>
          <p:cNvGraphicFramePr/>
          <p:nvPr/>
        </p:nvGraphicFramePr>
        <p:xfrm>
          <a:off x="171450" y="2771775"/>
          <a:ext cx="6504000" cy="3140075"/>
        </p:xfrm>
        <a:graphic>
          <a:graphicData uri="http://schemas.openxmlformats.org/drawingml/2006/table">
            <a:tbl>
              <a:tblPr firstRow="1" bandRow="1">
                <a:noFill/>
                <a:tableStyleId>{93562BDA-D200-452A-A351-26F224A90801}</a:tableStyleId>
              </a:tblPr>
              <a:tblGrid>
                <a:gridCol w="3252000"/>
                <a:gridCol w="3252000"/>
              </a:tblGrid>
              <a:tr h="3140075">
                <a:tc>
                  <a:txBody>
                    <a:bodyPr/>
                    <a:lstStyle/>
                    <a:p>
                      <a:pPr marL="0" marR="0" lvl="0" indent="0" algn="l" rtl="0">
                        <a:lnSpc>
                          <a:spcPct val="100000"/>
                        </a:lnSpc>
                        <a:spcBef>
                          <a:spcPts val="0"/>
                        </a:spcBef>
                        <a:spcAft>
                          <a:spcPts val="0"/>
                        </a:spcAft>
                        <a:buClr>
                          <a:schemeClr val="lt1"/>
                        </a:buClr>
                        <a:buSzPts val="350"/>
                        <a:buFont typeface="Arial"/>
                        <a:buNone/>
                      </a:pPr>
                      <a:r>
                        <a:rPr lang="en-IN" sz="1400" u="none" strike="noStrike" cap="none">
                          <a:solidFill>
                            <a:srgbClr val="FFFFFF"/>
                          </a:solidFill>
                          <a:latin typeface="Arial"/>
                          <a:ea typeface="Arial"/>
                          <a:cs typeface="Arial"/>
                          <a:sym typeface="Arial"/>
                        </a:rPr>
                        <a:t>5.  Round to the nearest one.</a:t>
                      </a:r>
                      <a:endParaRPr/>
                    </a:p>
                    <a:p>
                      <a:pPr marL="225425" marR="0" lvl="0" indent="-9525" algn="ctr" rtl="0">
                        <a:lnSpc>
                          <a:spcPct val="100000"/>
                        </a:lnSpc>
                        <a:spcBef>
                          <a:spcPts val="0"/>
                        </a:spcBef>
                        <a:spcAft>
                          <a:spcPts val="0"/>
                        </a:spcAft>
                        <a:buClr>
                          <a:schemeClr val="lt1"/>
                        </a:buClr>
                        <a:buSzPts val="450"/>
                        <a:buFont typeface="Arial"/>
                        <a:buNone/>
                      </a:pPr>
                      <a:r>
                        <a:rPr lang="en-IN" sz="1800" b="1" u="none" strike="noStrike" cap="none">
                          <a:solidFill>
                            <a:srgbClr val="FFFFFF"/>
                          </a:solidFill>
                          <a:latin typeface="Arial"/>
                          <a:ea typeface="Arial"/>
                          <a:cs typeface="Arial"/>
                          <a:sym typeface="Arial"/>
                        </a:rPr>
                        <a:t>98.604</a:t>
                      </a:r>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50"/>
                        <a:buFont typeface="Georgia"/>
                        <a:buNone/>
                      </a:pPr>
                      <a:endParaRPr sz="140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50"/>
                        <a:buFont typeface="Arial"/>
                        <a:buNone/>
                      </a:pPr>
                      <a:r>
                        <a:rPr lang="en-IN" sz="1400" u="none" strike="noStrike" cap="none">
                          <a:solidFill>
                            <a:srgbClr val="FFFFFF"/>
                          </a:solidFill>
                          <a:latin typeface="Arial"/>
                          <a:ea typeface="Arial"/>
                          <a:cs typeface="Arial"/>
                          <a:sym typeface="Arial"/>
                        </a:rPr>
                        <a:t>__________ rounded to the </a:t>
                      </a:r>
                      <a:r>
                        <a:rPr lang="en-IN" sz="1400" b="1" u="none" strike="noStrike" cap="none">
                          <a:solidFill>
                            <a:srgbClr val="FFFFFF"/>
                          </a:solidFill>
                          <a:latin typeface="Arial"/>
                          <a:ea typeface="Arial"/>
                          <a:cs typeface="Arial"/>
                          <a:sym typeface="Arial"/>
                        </a:rPr>
                        <a:t>nearest</a:t>
                      </a:r>
                      <a:r>
                        <a:rPr lang="en-IN" sz="1400" u="none" strike="noStrike" cap="none">
                          <a:solidFill>
                            <a:srgbClr val="FFFFFF"/>
                          </a:solidFill>
                          <a:latin typeface="Arial"/>
                          <a:ea typeface="Arial"/>
                          <a:cs typeface="Arial"/>
                          <a:sym typeface="Arial"/>
                        </a:rPr>
                        <a:t> </a:t>
                      </a:r>
                      <a:r>
                        <a:rPr lang="en-IN" sz="1400" b="1" u="none" strike="noStrike" cap="none">
                          <a:solidFill>
                            <a:srgbClr val="FFFFFF"/>
                          </a:solidFill>
                          <a:latin typeface="Arial"/>
                          <a:ea typeface="Arial"/>
                          <a:cs typeface="Arial"/>
                          <a:sym typeface="Arial"/>
                        </a:rPr>
                        <a:t>one</a:t>
                      </a:r>
                      <a:r>
                        <a:rPr lang="en-IN" sz="1400" u="none" strike="noStrike" cap="none">
                          <a:solidFill>
                            <a:srgbClr val="FFFFFF"/>
                          </a:solidFill>
                          <a:latin typeface="Arial"/>
                          <a:ea typeface="Arial"/>
                          <a:cs typeface="Arial"/>
                          <a:sym typeface="Arial"/>
                        </a:rPr>
                        <a:t> is ________ because ______________________________</a:t>
                      </a:r>
                      <a:endParaRPr/>
                    </a:p>
                    <a:p>
                      <a:pPr marL="0" marR="0" lvl="0" indent="0" algn="l" rtl="0">
                        <a:lnSpc>
                          <a:spcPct val="100000"/>
                        </a:lnSpc>
                        <a:spcBef>
                          <a:spcPts val="0"/>
                        </a:spcBef>
                        <a:spcAft>
                          <a:spcPts val="0"/>
                        </a:spcAft>
                        <a:buClr>
                          <a:schemeClr val="lt1"/>
                        </a:buClr>
                        <a:buSzPts val="350"/>
                        <a:buFont typeface="Arial"/>
                        <a:buNone/>
                      </a:pPr>
                      <a:r>
                        <a:rPr lang="en-IN" sz="1400" u="none" strike="noStrike" cap="none">
                          <a:solidFill>
                            <a:srgbClr val="FFFFFF"/>
                          </a:solidFill>
                          <a:latin typeface="Arial"/>
                          <a:ea typeface="Arial"/>
                          <a:cs typeface="Arial"/>
                          <a:sym typeface="Arial"/>
                        </a:rPr>
                        <a:t>______________________________.</a:t>
                      </a:r>
                      <a:endParaRPr/>
                    </a:p>
                  </a:txBody>
                  <a:tcPr marL="91450" marR="91450" marT="45700" marB="45700"/>
                </a:tc>
                <a:tc>
                  <a:txBody>
                    <a:bodyPr/>
                    <a:lstStyle/>
                    <a:p>
                      <a:pPr marL="201612" marR="0" lvl="0" indent="-201612" algn="l" rtl="0">
                        <a:lnSpc>
                          <a:spcPct val="100000"/>
                        </a:lnSpc>
                        <a:spcBef>
                          <a:spcPts val="0"/>
                        </a:spcBef>
                        <a:spcAft>
                          <a:spcPts val="0"/>
                        </a:spcAft>
                        <a:buClr>
                          <a:srgbClr val="FFFFFF"/>
                        </a:buClr>
                        <a:buSzPts val="350"/>
                        <a:buFont typeface="Arial"/>
                        <a:buNone/>
                      </a:pPr>
                      <a:r>
                        <a:rPr lang="en-IN" sz="1400" u="none" strike="noStrike" cap="none">
                          <a:solidFill>
                            <a:srgbClr val="FFFFFF"/>
                          </a:solidFill>
                          <a:latin typeface="Arial"/>
                          <a:ea typeface="Arial"/>
                          <a:cs typeface="Arial"/>
                          <a:sym typeface="Arial"/>
                        </a:rPr>
                        <a:t>6. Round to the nearest one.</a:t>
                      </a:r>
                      <a:endParaRPr/>
                    </a:p>
                    <a:p>
                      <a:pPr marL="225425" marR="0" lvl="0" indent="-9525" algn="ctr" rtl="0">
                        <a:lnSpc>
                          <a:spcPct val="100000"/>
                        </a:lnSpc>
                        <a:spcBef>
                          <a:spcPts val="0"/>
                        </a:spcBef>
                        <a:spcAft>
                          <a:spcPts val="0"/>
                        </a:spcAft>
                        <a:buClr>
                          <a:srgbClr val="FFFFFF"/>
                        </a:buClr>
                        <a:buSzPts val="450"/>
                        <a:buFont typeface="Arial"/>
                        <a:buNone/>
                      </a:pPr>
                      <a:r>
                        <a:rPr lang="en-IN" sz="1800" b="1" u="none" strike="noStrike" cap="none">
                          <a:solidFill>
                            <a:srgbClr val="FFFFFF"/>
                          </a:solidFill>
                          <a:latin typeface="Arial"/>
                          <a:ea typeface="Arial"/>
                          <a:cs typeface="Arial"/>
                          <a:sym typeface="Arial"/>
                        </a:rPr>
                        <a:t>87.506</a:t>
                      </a:r>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FFFFF"/>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FFFFF"/>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FFFFF"/>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FFFFF"/>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FFFFF"/>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FFFFF"/>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50"/>
                        <a:buFont typeface="Georgia"/>
                        <a:buNone/>
                      </a:pPr>
                      <a:endParaRPr sz="140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50"/>
                        <a:buFont typeface="Arial"/>
                        <a:buNone/>
                      </a:pPr>
                      <a:r>
                        <a:rPr lang="en-IN" sz="1400" u="none" strike="noStrike" cap="none">
                          <a:solidFill>
                            <a:srgbClr val="FFFFFF"/>
                          </a:solidFill>
                          <a:latin typeface="Arial"/>
                          <a:ea typeface="Arial"/>
                          <a:cs typeface="Arial"/>
                          <a:sym typeface="Arial"/>
                        </a:rPr>
                        <a:t>__________ rounded to the </a:t>
                      </a:r>
                      <a:r>
                        <a:rPr lang="en-IN" sz="1400" b="1" u="none" strike="noStrike" cap="none">
                          <a:solidFill>
                            <a:srgbClr val="FFFFFF"/>
                          </a:solidFill>
                          <a:latin typeface="Arial"/>
                          <a:ea typeface="Arial"/>
                          <a:cs typeface="Arial"/>
                          <a:sym typeface="Arial"/>
                        </a:rPr>
                        <a:t>nearest</a:t>
                      </a:r>
                      <a:r>
                        <a:rPr lang="en-IN" sz="1400" u="none" strike="noStrike" cap="none">
                          <a:solidFill>
                            <a:srgbClr val="FFFFFF"/>
                          </a:solidFill>
                          <a:latin typeface="Arial"/>
                          <a:ea typeface="Arial"/>
                          <a:cs typeface="Arial"/>
                          <a:sym typeface="Arial"/>
                        </a:rPr>
                        <a:t> </a:t>
                      </a:r>
                      <a:r>
                        <a:rPr lang="en-IN" sz="1400" b="1" u="none" strike="noStrike" cap="none">
                          <a:solidFill>
                            <a:srgbClr val="FFFFFF"/>
                          </a:solidFill>
                          <a:latin typeface="Arial"/>
                          <a:ea typeface="Arial"/>
                          <a:cs typeface="Arial"/>
                          <a:sym typeface="Arial"/>
                        </a:rPr>
                        <a:t>one</a:t>
                      </a:r>
                      <a:r>
                        <a:rPr lang="en-IN" sz="1400" u="none" strike="noStrike" cap="none">
                          <a:solidFill>
                            <a:srgbClr val="FFFFFF"/>
                          </a:solidFill>
                          <a:latin typeface="Arial"/>
                          <a:ea typeface="Arial"/>
                          <a:cs typeface="Arial"/>
                          <a:sym typeface="Arial"/>
                        </a:rPr>
                        <a:t> is ________ because ______________________________</a:t>
                      </a:r>
                      <a:endParaRPr/>
                    </a:p>
                    <a:p>
                      <a:pPr marL="0" marR="0" lvl="0" indent="0" algn="l" rtl="0">
                        <a:lnSpc>
                          <a:spcPct val="100000"/>
                        </a:lnSpc>
                        <a:spcBef>
                          <a:spcPts val="0"/>
                        </a:spcBef>
                        <a:spcAft>
                          <a:spcPts val="0"/>
                        </a:spcAft>
                        <a:buClr>
                          <a:schemeClr val="lt1"/>
                        </a:buClr>
                        <a:buSzPts val="350"/>
                        <a:buFont typeface="Arial"/>
                        <a:buNone/>
                      </a:pPr>
                      <a:r>
                        <a:rPr lang="en-IN" sz="1400" u="none" strike="noStrike" cap="none">
                          <a:solidFill>
                            <a:srgbClr val="FFFFFF"/>
                          </a:solidFill>
                          <a:latin typeface="Arial"/>
                          <a:ea typeface="Arial"/>
                          <a:cs typeface="Arial"/>
                          <a:sym typeface="Arial"/>
                        </a:rPr>
                        <a:t>______________________________.</a:t>
                      </a:r>
                      <a:endParaRPr/>
                    </a:p>
                  </a:txBody>
                  <a:tcPr marL="91450" marR="91450" marT="45700" marB="45700"/>
                </a:tc>
              </a:tr>
            </a:tbl>
          </a:graphicData>
        </a:graphic>
      </p:graphicFrame>
      <p:grpSp>
        <p:nvGrpSpPr>
          <p:cNvPr id="351" name="Google Shape;351;p36"/>
          <p:cNvGrpSpPr/>
          <p:nvPr/>
        </p:nvGrpSpPr>
        <p:grpSpPr>
          <a:xfrm>
            <a:off x="3548062" y="3805309"/>
            <a:ext cx="3047841" cy="153941"/>
            <a:chOff x="61027" y="3385599"/>
            <a:chExt cx="3230699" cy="205200"/>
          </a:xfrm>
        </p:grpSpPr>
        <p:cxnSp>
          <p:nvCxnSpPr>
            <p:cNvPr id="352" name="Google Shape;352;p36"/>
            <p:cNvCxnSpPr/>
            <p:nvPr/>
          </p:nvCxnSpPr>
          <p:spPr>
            <a:xfrm>
              <a:off x="61027" y="3487175"/>
              <a:ext cx="3230699" cy="0"/>
            </a:xfrm>
            <a:prstGeom prst="straightConnector1">
              <a:avLst/>
            </a:prstGeom>
            <a:noFill/>
            <a:ln w="19050" cap="flat" cmpd="sng">
              <a:solidFill>
                <a:schemeClr val="lt1"/>
              </a:solidFill>
              <a:prstDash val="solid"/>
              <a:round/>
              <a:headEnd type="stealth" w="lg" len="lg"/>
              <a:tailEnd type="stealth" w="lg" len="lg"/>
            </a:ln>
            <a:effectLst>
              <a:outerShdw blurRad="50799" sx="101000" sy="101000" algn="ctr" rotWithShape="0">
                <a:srgbClr val="000000">
                  <a:alpha val="40000"/>
                </a:srgbClr>
              </a:outerShdw>
            </a:effectLst>
          </p:spPr>
        </p:cxnSp>
        <p:cxnSp>
          <p:nvCxnSpPr>
            <p:cNvPr id="353" name="Google Shape;353;p36"/>
            <p:cNvCxnSpPr/>
            <p:nvPr/>
          </p:nvCxnSpPr>
          <p:spPr>
            <a:xfrm>
              <a:off x="330263"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54" name="Google Shape;354;p36"/>
            <p:cNvCxnSpPr/>
            <p:nvPr/>
          </p:nvCxnSpPr>
          <p:spPr>
            <a:xfrm>
              <a:off x="3019253"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55" name="Google Shape;355;p36"/>
            <p:cNvCxnSpPr/>
            <p:nvPr/>
          </p:nvCxnSpPr>
          <p:spPr>
            <a:xfrm>
              <a:off x="1674757"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56" name="Google Shape;356;p36"/>
            <p:cNvCxnSpPr/>
            <p:nvPr/>
          </p:nvCxnSpPr>
          <p:spPr>
            <a:xfrm>
              <a:off x="599498"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57" name="Google Shape;357;p36"/>
            <p:cNvCxnSpPr/>
            <p:nvPr/>
          </p:nvCxnSpPr>
          <p:spPr>
            <a:xfrm>
              <a:off x="867050"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58" name="Google Shape;358;p36"/>
            <p:cNvCxnSpPr/>
            <p:nvPr/>
          </p:nvCxnSpPr>
          <p:spPr>
            <a:xfrm>
              <a:off x="1136286"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59" name="Google Shape;359;p36"/>
            <p:cNvCxnSpPr/>
            <p:nvPr/>
          </p:nvCxnSpPr>
          <p:spPr>
            <a:xfrm>
              <a:off x="1405522"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60" name="Google Shape;360;p36"/>
            <p:cNvCxnSpPr/>
            <p:nvPr/>
          </p:nvCxnSpPr>
          <p:spPr>
            <a:xfrm>
              <a:off x="1943993"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61" name="Google Shape;361;p36"/>
            <p:cNvCxnSpPr/>
            <p:nvPr/>
          </p:nvCxnSpPr>
          <p:spPr>
            <a:xfrm>
              <a:off x="2211546"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62" name="Google Shape;362;p36"/>
            <p:cNvCxnSpPr/>
            <p:nvPr/>
          </p:nvCxnSpPr>
          <p:spPr>
            <a:xfrm>
              <a:off x="2480782"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63" name="Google Shape;363;p36"/>
            <p:cNvCxnSpPr/>
            <p:nvPr/>
          </p:nvCxnSpPr>
          <p:spPr>
            <a:xfrm>
              <a:off x="2750017"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grpSp>
      <p:grpSp>
        <p:nvGrpSpPr>
          <p:cNvPr id="364" name="Google Shape;364;p36"/>
          <p:cNvGrpSpPr/>
          <p:nvPr/>
        </p:nvGrpSpPr>
        <p:grpSpPr>
          <a:xfrm>
            <a:off x="322262" y="3819580"/>
            <a:ext cx="3047841" cy="153941"/>
            <a:chOff x="61027" y="3385599"/>
            <a:chExt cx="3230699" cy="205200"/>
          </a:xfrm>
        </p:grpSpPr>
        <p:cxnSp>
          <p:nvCxnSpPr>
            <p:cNvPr id="365" name="Google Shape;365;p36"/>
            <p:cNvCxnSpPr/>
            <p:nvPr/>
          </p:nvCxnSpPr>
          <p:spPr>
            <a:xfrm>
              <a:off x="61027" y="3487174"/>
              <a:ext cx="3230699" cy="0"/>
            </a:xfrm>
            <a:prstGeom prst="straightConnector1">
              <a:avLst/>
            </a:prstGeom>
            <a:noFill/>
            <a:ln w="19050" cap="flat" cmpd="sng">
              <a:solidFill>
                <a:schemeClr val="lt1"/>
              </a:solidFill>
              <a:prstDash val="solid"/>
              <a:round/>
              <a:headEnd type="stealth" w="lg" len="lg"/>
              <a:tailEnd type="stealth" w="lg" len="lg"/>
            </a:ln>
            <a:effectLst>
              <a:outerShdw blurRad="50799" sx="101000" sy="101000" algn="ctr" rotWithShape="0">
                <a:srgbClr val="000000">
                  <a:alpha val="40000"/>
                </a:srgbClr>
              </a:outerShdw>
            </a:effectLst>
          </p:spPr>
        </p:cxnSp>
        <p:cxnSp>
          <p:nvCxnSpPr>
            <p:cNvPr id="366" name="Google Shape;366;p36"/>
            <p:cNvCxnSpPr/>
            <p:nvPr/>
          </p:nvCxnSpPr>
          <p:spPr>
            <a:xfrm>
              <a:off x="330263"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67" name="Google Shape;367;p36"/>
            <p:cNvCxnSpPr/>
            <p:nvPr/>
          </p:nvCxnSpPr>
          <p:spPr>
            <a:xfrm>
              <a:off x="3019253"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68" name="Google Shape;368;p36"/>
            <p:cNvCxnSpPr/>
            <p:nvPr/>
          </p:nvCxnSpPr>
          <p:spPr>
            <a:xfrm>
              <a:off x="1674757"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69" name="Google Shape;369;p36"/>
            <p:cNvCxnSpPr/>
            <p:nvPr/>
          </p:nvCxnSpPr>
          <p:spPr>
            <a:xfrm>
              <a:off x="599498"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70" name="Google Shape;370;p36"/>
            <p:cNvCxnSpPr/>
            <p:nvPr/>
          </p:nvCxnSpPr>
          <p:spPr>
            <a:xfrm>
              <a:off x="867050"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71" name="Google Shape;371;p36"/>
            <p:cNvCxnSpPr/>
            <p:nvPr/>
          </p:nvCxnSpPr>
          <p:spPr>
            <a:xfrm>
              <a:off x="1136286"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72" name="Google Shape;372;p36"/>
            <p:cNvCxnSpPr/>
            <p:nvPr/>
          </p:nvCxnSpPr>
          <p:spPr>
            <a:xfrm>
              <a:off x="1405522"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73" name="Google Shape;373;p36"/>
            <p:cNvCxnSpPr/>
            <p:nvPr/>
          </p:nvCxnSpPr>
          <p:spPr>
            <a:xfrm>
              <a:off x="1943993"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74" name="Google Shape;374;p36"/>
            <p:cNvCxnSpPr/>
            <p:nvPr/>
          </p:nvCxnSpPr>
          <p:spPr>
            <a:xfrm>
              <a:off x="2211546"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75" name="Google Shape;375;p36"/>
            <p:cNvCxnSpPr/>
            <p:nvPr/>
          </p:nvCxnSpPr>
          <p:spPr>
            <a:xfrm>
              <a:off x="2480782"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376" name="Google Shape;376;p36"/>
            <p:cNvCxnSpPr/>
            <p:nvPr/>
          </p:nvCxnSpPr>
          <p:spPr>
            <a:xfrm>
              <a:off x="2750017"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grpSp>
      <p:sp>
        <p:nvSpPr>
          <p:cNvPr id="377" name="Google Shape;377;p36"/>
          <p:cNvSpPr/>
          <p:nvPr/>
        </p:nvSpPr>
        <p:spPr>
          <a:xfrm>
            <a:off x="0" y="230188"/>
            <a:ext cx="6675300" cy="861900"/>
          </a:xfrm>
          <a:prstGeom prst="rect">
            <a:avLst/>
          </a:prstGeom>
          <a:noFill/>
          <a:ln>
            <a:noFill/>
          </a:ln>
        </p:spPr>
        <p:txBody>
          <a:bodyPr spcFirstLastPara="1" wrap="square" lIns="91425" tIns="45700" rIns="91425" bIns="45700" anchor="ctr" anchorCtr="0">
            <a:noAutofit/>
          </a:bodyPr>
          <a:lstStyle/>
          <a:p>
            <a:pPr marL="0" marR="0" lvl="0" indent="0" algn="l" rtl="0">
              <a:lnSpc>
                <a:spcPct val="111111"/>
              </a:lnSpc>
              <a:spcBef>
                <a:spcPts val="0"/>
              </a:spcBef>
              <a:spcAft>
                <a:spcPts val="0"/>
              </a:spcAft>
              <a:buClr>
                <a:srgbClr val="FFFFFF"/>
              </a:buClr>
              <a:buSzPts val="450"/>
              <a:buFont typeface="Arial"/>
              <a:buNone/>
            </a:pPr>
            <a:r>
              <a:rPr lang="en-IN" sz="1800" b="0" i="0" u="none" strike="noStrike" cap="none">
                <a:solidFill>
                  <a:srgbClr val="FFFFFF"/>
                </a:solidFill>
                <a:latin typeface="Arial"/>
                <a:ea typeface="Arial"/>
                <a:cs typeface="Arial"/>
                <a:sym typeface="Arial"/>
              </a:rPr>
              <a:t>To </a:t>
            </a:r>
            <a:r>
              <a:rPr lang="en-IN" sz="1800" b="1" i="0" u="sng" strike="noStrike" cap="none">
                <a:solidFill>
                  <a:srgbClr val="FFFFFF"/>
                </a:solidFill>
                <a:latin typeface="Arial"/>
                <a:ea typeface="Arial"/>
                <a:cs typeface="Arial"/>
                <a:sym typeface="Arial"/>
              </a:rPr>
              <a:t>round</a:t>
            </a:r>
            <a:r>
              <a:rPr lang="en-IN" sz="1800" b="1" i="0" u="none" strike="noStrike" cap="none">
                <a:solidFill>
                  <a:srgbClr val="FFFFFF"/>
                </a:solidFill>
                <a:latin typeface="Arial"/>
                <a:ea typeface="Arial"/>
                <a:cs typeface="Arial"/>
                <a:sym typeface="Arial"/>
              </a:rPr>
              <a:t> a decimal number</a:t>
            </a:r>
            <a:r>
              <a:rPr lang="en-IN" sz="1800" b="0" i="0" u="none" strike="noStrike" cap="none">
                <a:solidFill>
                  <a:srgbClr val="FFFFFF"/>
                </a:solidFill>
                <a:latin typeface="Arial"/>
                <a:ea typeface="Arial"/>
                <a:cs typeface="Arial"/>
                <a:sym typeface="Arial"/>
              </a:rPr>
              <a:t> is to change it to a </a:t>
            </a:r>
            <a:r>
              <a:rPr lang="en-IN" sz="1800" b="1" i="0" u="none" strike="noStrike" cap="none">
                <a:solidFill>
                  <a:srgbClr val="FFFFFF"/>
                </a:solidFill>
                <a:latin typeface="Arial"/>
                <a:ea typeface="Arial"/>
                <a:cs typeface="Arial"/>
                <a:sym typeface="Arial"/>
              </a:rPr>
              <a:t>near value</a:t>
            </a:r>
            <a:r>
              <a:rPr lang="en-IN" sz="1800" b="0" i="0" u="none" strike="noStrike" cap="none">
                <a:solidFill>
                  <a:srgbClr val="FFFFFF"/>
                </a:solidFill>
                <a:latin typeface="Arial"/>
                <a:ea typeface="Arial"/>
                <a:cs typeface="Arial"/>
                <a:sym typeface="Arial"/>
              </a:rPr>
              <a:t>.</a:t>
            </a:r>
            <a:endParaRPr/>
          </a:p>
          <a:p>
            <a:pPr marL="285750" marR="0" lvl="0" indent="-120650" algn="l" rtl="0">
              <a:lnSpc>
                <a:spcPct val="111111"/>
              </a:lnSpc>
              <a:spcBef>
                <a:spcPts val="0"/>
              </a:spcBef>
              <a:spcAft>
                <a:spcPts val="0"/>
              </a:spcAft>
              <a:buClr>
                <a:srgbClr val="FFFFFF"/>
              </a:buClr>
              <a:buSzPts val="1800"/>
              <a:buFont typeface="Arial"/>
              <a:buChar char="•"/>
            </a:pPr>
            <a:r>
              <a:rPr lang="en-IN" sz="1800" b="1" i="1" u="none" strike="noStrike" cap="none">
                <a:solidFill>
                  <a:srgbClr val="FFFFFF"/>
                </a:solidFill>
                <a:latin typeface="Cabin"/>
                <a:ea typeface="Cabin"/>
                <a:cs typeface="Cabin"/>
                <a:sym typeface="Cabin"/>
              </a:rPr>
              <a:t> Rounding down</a:t>
            </a:r>
            <a:r>
              <a:rPr lang="en-IN" sz="1800" b="0" i="1" u="none" strike="noStrike" cap="none">
                <a:solidFill>
                  <a:srgbClr val="FFFFFF"/>
                </a:solidFill>
                <a:latin typeface="Cabin"/>
                <a:ea typeface="Cabin"/>
                <a:cs typeface="Cabin"/>
                <a:sym typeface="Cabin"/>
              </a:rPr>
              <a:t> changes the </a:t>
            </a:r>
            <a:r>
              <a:rPr lang="en-IN" sz="1800" b="1" i="1" u="none" strike="noStrike" cap="none">
                <a:solidFill>
                  <a:srgbClr val="FFFFFF"/>
                </a:solidFill>
                <a:latin typeface="Cabin"/>
                <a:ea typeface="Cabin"/>
                <a:cs typeface="Cabin"/>
                <a:sym typeface="Cabin"/>
              </a:rPr>
              <a:t>number</a:t>
            </a:r>
            <a:r>
              <a:rPr lang="en-IN" sz="1800" b="0" i="1" u="none" strike="noStrike" cap="none">
                <a:solidFill>
                  <a:srgbClr val="FFFFFF"/>
                </a:solidFill>
                <a:latin typeface="Cabin"/>
                <a:ea typeface="Cabin"/>
                <a:cs typeface="Cabin"/>
                <a:sym typeface="Cabin"/>
              </a:rPr>
              <a:t> to a </a:t>
            </a:r>
            <a:r>
              <a:rPr lang="en-IN" sz="1800" b="1" i="1" u="none" strike="noStrike" cap="none">
                <a:solidFill>
                  <a:srgbClr val="FFFFFF"/>
                </a:solidFill>
                <a:latin typeface="Cabin"/>
                <a:ea typeface="Cabin"/>
                <a:cs typeface="Cabin"/>
                <a:sym typeface="Cabin"/>
              </a:rPr>
              <a:t>lesser value</a:t>
            </a:r>
            <a:r>
              <a:rPr lang="en-IN" sz="1800" b="0" i="1" u="none" strike="noStrike" cap="none">
                <a:solidFill>
                  <a:srgbClr val="FFFFFF"/>
                </a:solidFill>
                <a:latin typeface="Cabin"/>
                <a:ea typeface="Cabin"/>
                <a:cs typeface="Cabin"/>
                <a:sym typeface="Cabin"/>
              </a:rPr>
              <a:t>.</a:t>
            </a:r>
            <a:endParaRPr/>
          </a:p>
          <a:p>
            <a:pPr marL="285750" marR="0" lvl="0" indent="-120650" algn="l" rtl="0">
              <a:lnSpc>
                <a:spcPct val="111111"/>
              </a:lnSpc>
              <a:spcBef>
                <a:spcPts val="0"/>
              </a:spcBef>
              <a:spcAft>
                <a:spcPts val="0"/>
              </a:spcAft>
              <a:buClr>
                <a:srgbClr val="FFFFFF"/>
              </a:buClr>
              <a:buSzPts val="1800"/>
              <a:buFont typeface="Arial"/>
              <a:buChar char="•"/>
            </a:pPr>
            <a:r>
              <a:rPr lang="en-IN" sz="1800" b="1" i="1" u="none" strike="noStrike" cap="none">
                <a:solidFill>
                  <a:srgbClr val="FFFFFF"/>
                </a:solidFill>
                <a:latin typeface="Cabin"/>
                <a:ea typeface="Cabin"/>
                <a:cs typeface="Cabin"/>
                <a:sym typeface="Cabin"/>
              </a:rPr>
              <a:t> Rounding up</a:t>
            </a:r>
            <a:r>
              <a:rPr lang="en-IN" sz="1800" b="0" i="1" u="none" strike="noStrike" cap="none">
                <a:solidFill>
                  <a:srgbClr val="FFFFFF"/>
                </a:solidFill>
                <a:latin typeface="Cabin"/>
                <a:ea typeface="Cabin"/>
                <a:cs typeface="Cabin"/>
                <a:sym typeface="Cabin"/>
              </a:rPr>
              <a:t> changes the </a:t>
            </a:r>
            <a:r>
              <a:rPr lang="en-IN" sz="1800" b="1" i="1" u="none" strike="noStrike" cap="none">
                <a:solidFill>
                  <a:srgbClr val="FFFFFF"/>
                </a:solidFill>
                <a:latin typeface="Cabin"/>
                <a:ea typeface="Cabin"/>
                <a:cs typeface="Cabin"/>
                <a:sym typeface="Cabin"/>
              </a:rPr>
              <a:t>number</a:t>
            </a:r>
            <a:r>
              <a:rPr lang="en-IN" sz="1800" b="0" i="1" u="none" strike="noStrike" cap="none">
                <a:solidFill>
                  <a:srgbClr val="FFFFFF"/>
                </a:solidFill>
                <a:latin typeface="Cabin"/>
                <a:ea typeface="Cabin"/>
                <a:cs typeface="Cabin"/>
                <a:sym typeface="Cabin"/>
              </a:rPr>
              <a:t> to a </a:t>
            </a:r>
            <a:r>
              <a:rPr lang="en-IN" sz="1800" b="1" i="1" u="none" strike="noStrike" cap="none">
                <a:solidFill>
                  <a:srgbClr val="FFFFFF"/>
                </a:solidFill>
                <a:latin typeface="Cabin"/>
                <a:ea typeface="Cabin"/>
                <a:cs typeface="Cabin"/>
                <a:sym typeface="Cabin"/>
              </a:rPr>
              <a:t>greater value</a:t>
            </a:r>
            <a:r>
              <a:rPr lang="en-IN" sz="1800" b="0" i="1" u="none" strike="noStrike" cap="none">
                <a:solidFill>
                  <a:srgbClr val="FFFFFF"/>
                </a:solidFill>
                <a:latin typeface="Cabin"/>
                <a:ea typeface="Cabin"/>
                <a:cs typeface="Cabin"/>
                <a:sym typeface="Cabin"/>
              </a:rPr>
              <a:t>.</a:t>
            </a:r>
            <a:endParaRPr/>
          </a:p>
        </p:txBody>
      </p:sp>
      <p:sp>
        <p:nvSpPr>
          <p:cNvPr id="378" name="Google Shape;378;p36"/>
          <p:cNvSpPr/>
          <p:nvPr/>
        </p:nvSpPr>
        <p:spPr>
          <a:xfrm>
            <a:off x="5159375" y="3824288"/>
            <a:ext cx="108000" cy="96900"/>
          </a:xfrm>
          <a:prstGeom prst="ellipse">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9" name="Google Shape;379;p36"/>
          <p:cNvSpPr/>
          <p:nvPr/>
        </p:nvSpPr>
        <p:spPr>
          <a:xfrm>
            <a:off x="2138363" y="3848100"/>
            <a:ext cx="108000" cy="96900"/>
          </a:xfrm>
          <a:prstGeom prst="ellipse">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0" name="Google Shape;380;p36"/>
          <p:cNvSpPr txBox="1"/>
          <p:nvPr/>
        </p:nvSpPr>
        <p:spPr>
          <a:xfrm>
            <a:off x="1825625" y="3440112"/>
            <a:ext cx="7317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98.604</a:t>
            </a:r>
            <a:endParaRPr/>
          </a:p>
        </p:txBody>
      </p:sp>
      <p:sp>
        <p:nvSpPr>
          <p:cNvPr id="381" name="Google Shape;381;p36"/>
          <p:cNvSpPr txBox="1"/>
          <p:nvPr/>
        </p:nvSpPr>
        <p:spPr>
          <a:xfrm>
            <a:off x="384175" y="3990975"/>
            <a:ext cx="3843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98</a:t>
            </a:r>
            <a:endParaRPr/>
          </a:p>
        </p:txBody>
      </p:sp>
      <p:sp>
        <p:nvSpPr>
          <p:cNvPr id="382" name="Google Shape;382;p36"/>
          <p:cNvSpPr txBox="1"/>
          <p:nvPr/>
        </p:nvSpPr>
        <p:spPr>
          <a:xfrm>
            <a:off x="2921000" y="3989388"/>
            <a:ext cx="3843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99</a:t>
            </a:r>
            <a:endParaRPr/>
          </a:p>
        </p:txBody>
      </p:sp>
      <p:sp>
        <p:nvSpPr>
          <p:cNvPr id="383" name="Google Shape;383;p36"/>
          <p:cNvSpPr txBox="1"/>
          <p:nvPr/>
        </p:nvSpPr>
        <p:spPr>
          <a:xfrm>
            <a:off x="1604962" y="3973513"/>
            <a:ext cx="482699"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00"/>
              <a:buFont typeface="Arial"/>
              <a:buNone/>
            </a:pPr>
            <a:r>
              <a:rPr lang="en-IN" sz="1200" b="1" i="0" u="none" strike="noStrike" cap="none">
                <a:solidFill>
                  <a:srgbClr val="FF0000"/>
                </a:solidFill>
                <a:latin typeface="Arial"/>
                <a:ea typeface="Arial"/>
                <a:cs typeface="Arial"/>
                <a:sym typeface="Arial"/>
              </a:rPr>
              <a:t>98.5</a:t>
            </a:r>
            <a:endParaRPr/>
          </a:p>
        </p:txBody>
      </p:sp>
      <p:sp>
        <p:nvSpPr>
          <p:cNvPr id="384" name="Google Shape;384;p36"/>
          <p:cNvSpPr txBox="1"/>
          <p:nvPr/>
        </p:nvSpPr>
        <p:spPr>
          <a:xfrm>
            <a:off x="376237" y="4938713"/>
            <a:ext cx="811199" cy="33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00"/>
              <a:buFont typeface="Arial"/>
              <a:buNone/>
            </a:pPr>
            <a:r>
              <a:rPr lang="en-IN" sz="1600" b="1" i="0" u="none" strike="noStrike" cap="none">
                <a:solidFill>
                  <a:srgbClr val="FF0000"/>
                </a:solidFill>
                <a:latin typeface="Arial"/>
                <a:ea typeface="Arial"/>
                <a:cs typeface="Arial"/>
                <a:sym typeface="Arial"/>
              </a:rPr>
              <a:t>98.604</a:t>
            </a:r>
            <a:endParaRPr/>
          </a:p>
        </p:txBody>
      </p:sp>
      <p:sp>
        <p:nvSpPr>
          <p:cNvPr id="385" name="Google Shape;385;p36"/>
          <p:cNvSpPr txBox="1"/>
          <p:nvPr/>
        </p:nvSpPr>
        <p:spPr>
          <a:xfrm>
            <a:off x="1085850" y="5165725"/>
            <a:ext cx="412800" cy="33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00"/>
              <a:buFont typeface="Arial"/>
              <a:buNone/>
            </a:pPr>
            <a:r>
              <a:rPr lang="en-IN" sz="1600" b="1" i="0" u="none" strike="noStrike" cap="none">
                <a:solidFill>
                  <a:srgbClr val="FF0000"/>
                </a:solidFill>
                <a:latin typeface="Arial"/>
                <a:ea typeface="Arial"/>
                <a:cs typeface="Arial"/>
                <a:sym typeface="Arial"/>
              </a:rPr>
              <a:t>99</a:t>
            </a:r>
            <a:endParaRPr/>
          </a:p>
        </p:txBody>
      </p:sp>
      <p:sp>
        <p:nvSpPr>
          <p:cNvPr id="386" name="Google Shape;386;p36"/>
          <p:cNvSpPr txBox="1"/>
          <p:nvPr/>
        </p:nvSpPr>
        <p:spPr>
          <a:xfrm>
            <a:off x="4926013" y="3495675"/>
            <a:ext cx="7317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87.506</a:t>
            </a:r>
            <a:endParaRPr/>
          </a:p>
        </p:txBody>
      </p:sp>
      <p:sp>
        <p:nvSpPr>
          <p:cNvPr id="387" name="Google Shape;387;p36"/>
          <p:cNvSpPr txBox="1"/>
          <p:nvPr/>
        </p:nvSpPr>
        <p:spPr>
          <a:xfrm>
            <a:off x="3609975" y="3983038"/>
            <a:ext cx="3825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87</a:t>
            </a:r>
            <a:endParaRPr/>
          </a:p>
        </p:txBody>
      </p:sp>
      <p:sp>
        <p:nvSpPr>
          <p:cNvPr id="388" name="Google Shape;388;p36"/>
          <p:cNvSpPr txBox="1"/>
          <p:nvPr/>
        </p:nvSpPr>
        <p:spPr>
          <a:xfrm>
            <a:off x="6146800" y="3990975"/>
            <a:ext cx="3825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88</a:t>
            </a:r>
            <a:endParaRPr/>
          </a:p>
        </p:txBody>
      </p:sp>
      <p:sp>
        <p:nvSpPr>
          <p:cNvPr id="389" name="Google Shape;389;p36"/>
          <p:cNvSpPr txBox="1"/>
          <p:nvPr/>
        </p:nvSpPr>
        <p:spPr>
          <a:xfrm>
            <a:off x="4829175" y="3935413"/>
            <a:ext cx="482700"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00"/>
              <a:buFont typeface="Arial"/>
              <a:buNone/>
            </a:pPr>
            <a:r>
              <a:rPr lang="en-IN" sz="1200" b="1" i="0" u="none" strike="noStrike" cap="none">
                <a:solidFill>
                  <a:srgbClr val="FF0000"/>
                </a:solidFill>
                <a:latin typeface="Arial"/>
                <a:ea typeface="Arial"/>
                <a:cs typeface="Arial"/>
                <a:sym typeface="Arial"/>
              </a:rPr>
              <a:t>87.5</a:t>
            </a:r>
            <a:endParaRPr/>
          </a:p>
        </p:txBody>
      </p:sp>
      <p:sp>
        <p:nvSpPr>
          <p:cNvPr id="390" name="Google Shape;390;p36"/>
          <p:cNvSpPr txBox="1"/>
          <p:nvPr/>
        </p:nvSpPr>
        <p:spPr>
          <a:xfrm>
            <a:off x="3627437" y="4938713"/>
            <a:ext cx="811200" cy="33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00"/>
              <a:buFont typeface="Arial"/>
              <a:buNone/>
            </a:pPr>
            <a:r>
              <a:rPr lang="en-IN" sz="1600" b="1" i="0" u="none" strike="noStrike" cap="none">
                <a:solidFill>
                  <a:srgbClr val="FF0000"/>
                </a:solidFill>
                <a:latin typeface="Arial"/>
                <a:ea typeface="Arial"/>
                <a:cs typeface="Arial"/>
                <a:sym typeface="Arial"/>
              </a:rPr>
              <a:t>87.506</a:t>
            </a:r>
            <a:endParaRPr/>
          </a:p>
        </p:txBody>
      </p:sp>
      <p:sp>
        <p:nvSpPr>
          <p:cNvPr id="391" name="Google Shape;391;p36"/>
          <p:cNvSpPr txBox="1"/>
          <p:nvPr/>
        </p:nvSpPr>
        <p:spPr>
          <a:xfrm>
            <a:off x="4083031" y="5153025"/>
            <a:ext cx="627000" cy="33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00"/>
              <a:buFont typeface="Arial"/>
              <a:buNone/>
            </a:pPr>
            <a:r>
              <a:rPr lang="en-IN" sz="1600" b="1" i="0" u="none" strike="noStrike" cap="none">
                <a:solidFill>
                  <a:srgbClr val="FF0000"/>
                </a:solidFill>
                <a:latin typeface="Arial"/>
                <a:ea typeface="Arial"/>
                <a:cs typeface="Arial"/>
                <a:sym typeface="Arial"/>
              </a:rPr>
              <a:t>88</a:t>
            </a:r>
            <a:endParaRPr/>
          </a:p>
        </p:txBody>
      </p:sp>
      <p:sp>
        <p:nvSpPr>
          <p:cNvPr id="392" name="Google Shape;392;p36"/>
          <p:cNvSpPr txBox="1"/>
          <p:nvPr/>
        </p:nvSpPr>
        <p:spPr>
          <a:xfrm>
            <a:off x="3446463" y="5403850"/>
            <a:ext cx="3158999"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350"/>
              <a:buFont typeface="Arial"/>
              <a:buNone/>
            </a:pPr>
            <a:r>
              <a:rPr lang="en-IN" sz="1400" b="1" i="0" u="none" strike="noStrike" cap="none">
                <a:solidFill>
                  <a:srgbClr val="FFFFFF"/>
                </a:solidFill>
                <a:latin typeface="Arial"/>
                <a:ea typeface="Arial"/>
                <a:cs typeface="Arial"/>
                <a:sym typeface="Arial"/>
              </a:rPr>
              <a:t>it is nearer  in value to 88 than 87.</a:t>
            </a:r>
            <a:endParaRPr/>
          </a:p>
        </p:txBody>
      </p:sp>
      <p:sp>
        <p:nvSpPr>
          <p:cNvPr id="393" name="Google Shape;393;p36"/>
          <p:cNvSpPr txBox="1"/>
          <p:nvPr/>
        </p:nvSpPr>
        <p:spPr>
          <a:xfrm>
            <a:off x="220663" y="5392738"/>
            <a:ext cx="3149699"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350"/>
              <a:buFont typeface="Arial"/>
              <a:buNone/>
            </a:pPr>
            <a:r>
              <a:rPr lang="en-IN" sz="1400" b="1" i="0" u="none" strike="noStrike" cap="none">
                <a:solidFill>
                  <a:srgbClr val="FFFFFF"/>
                </a:solidFill>
                <a:latin typeface="Arial"/>
                <a:ea typeface="Arial"/>
                <a:cs typeface="Arial"/>
                <a:sym typeface="Arial"/>
              </a:rPr>
              <a:t>it is nearer in value to 99 than 98.</a:t>
            </a:r>
            <a:endParaRPr/>
          </a:p>
        </p:txBody>
      </p:sp>
      <p:sp>
        <p:nvSpPr>
          <p:cNvPr id="394" name="Google Shape;394;p36"/>
          <p:cNvSpPr/>
          <p:nvPr/>
        </p:nvSpPr>
        <p:spPr>
          <a:xfrm>
            <a:off x="1657350" y="2971800"/>
            <a:ext cx="189000" cy="398400"/>
          </a:xfrm>
          <a:prstGeom prst="roundRect">
            <a:avLst>
              <a:gd name="adj" fmla="val 16667"/>
            </a:avLst>
          </a:prstGeom>
          <a:noFill/>
          <a:ln w="28575" cap="flat" cmpd="sng">
            <a:solidFill>
              <a:srgbClr val="FF0000"/>
            </a:solidFill>
            <a:prstDash val="solid"/>
            <a:miter lim="8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5" name="Google Shape;395;p36"/>
          <p:cNvSpPr/>
          <p:nvPr/>
        </p:nvSpPr>
        <p:spPr>
          <a:xfrm>
            <a:off x="4887913" y="2979737"/>
            <a:ext cx="189000" cy="398400"/>
          </a:xfrm>
          <a:prstGeom prst="roundRect">
            <a:avLst>
              <a:gd name="adj" fmla="val 16667"/>
            </a:avLst>
          </a:prstGeom>
          <a:noFill/>
          <a:ln w="28575" cap="flat" cmpd="sng">
            <a:solidFill>
              <a:srgbClr val="FF0000"/>
            </a:solidFill>
            <a:prstDash val="solid"/>
            <a:miter lim="8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fade">
                                      <p:cBhvr>
                                        <p:cTn id="7" dur="2000"/>
                                        <p:tgtEl>
                                          <p:spTgt spid="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5"/>
                                        </p:tgtEl>
                                        <p:attrNameLst>
                                          <p:attrName>style.visibility</p:attrName>
                                        </p:attrNameLst>
                                      </p:cBhvr>
                                      <p:to>
                                        <p:strVal val="visible"/>
                                      </p:to>
                                    </p:set>
                                    <p:animEffect transition="in" filter="fade">
                                      <p:cBhvr>
                                        <p:cTn id="12" dur="2000"/>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265500" y="1612100"/>
            <a:ext cx="4045200" cy="2008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lt1"/>
              </a:buClr>
              <a:buSzPts val="950"/>
              <a:buFont typeface="Georgia"/>
              <a:buNone/>
            </a:pPr>
            <a:endParaRPr/>
          </a:p>
        </p:txBody>
      </p:sp>
      <p:sp>
        <p:nvSpPr>
          <p:cNvPr id="199" name="Google Shape;199;p23"/>
          <p:cNvSpPr txBox="1">
            <a:spLocks noGrp="1"/>
          </p:cNvSpPr>
          <p:nvPr>
            <p:ph type="subTitle" idx="1"/>
          </p:nvPr>
        </p:nvSpPr>
        <p:spPr>
          <a:xfrm>
            <a:off x="265500" y="3692001"/>
            <a:ext cx="4045200" cy="1794000"/>
          </a:xfrm>
          <a:prstGeom prst="rect">
            <a:avLst/>
          </a:prstGeom>
          <a:noFill/>
          <a:ln>
            <a:noFill/>
          </a:ln>
        </p:spPr>
        <p:txBody>
          <a:bodyPr spcFirstLastPara="1" wrap="square" lIns="91425" tIns="91425" rIns="91425" bIns="91425" anchor="t" anchorCtr="0">
            <a:noAutofit/>
          </a:bodyPr>
          <a:lstStyle/>
          <a:p>
            <a:pPr marL="342900" lvl="0" indent="-342900" algn="ctr" rtl="0">
              <a:lnSpc>
                <a:spcPct val="100000"/>
              </a:lnSpc>
              <a:spcBef>
                <a:spcPts val="0"/>
              </a:spcBef>
              <a:spcAft>
                <a:spcPts val="0"/>
              </a:spcAft>
              <a:buClr>
                <a:schemeClr val="accent5"/>
              </a:buClr>
              <a:buSzPts val="525"/>
              <a:buNone/>
            </a:pPr>
            <a:endParaRPr/>
          </a:p>
        </p:txBody>
      </p:sp>
      <p:sp>
        <p:nvSpPr>
          <p:cNvPr id="200" name="Google Shape;200;p23"/>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Autofit/>
          </a:bodyPr>
          <a:lstStyle/>
          <a:p>
            <a:pPr marL="457200" lvl="0" indent="-342900" algn="l" rtl="0">
              <a:lnSpc>
                <a:spcPct val="100000"/>
              </a:lnSpc>
              <a:spcBef>
                <a:spcPts val="0"/>
              </a:spcBef>
              <a:spcAft>
                <a:spcPts val="0"/>
              </a:spcAft>
              <a:buSzPts val="1800"/>
              <a:buNone/>
            </a:pPr>
            <a:endParaRPr/>
          </a:p>
        </p:txBody>
      </p:sp>
      <p:pic>
        <p:nvPicPr>
          <p:cNvPr id="201" name="Google Shape;201;p23"/>
          <p:cNvPicPr preferRelativeResize="0"/>
          <p:nvPr/>
        </p:nvPicPr>
        <p:blipFill rotWithShape="1">
          <a:blip r:embed="rId3">
            <a:alphaModFix/>
          </a:blip>
          <a:srcRect/>
          <a:stretch/>
        </p:blipFill>
        <p:spPr>
          <a:xfrm>
            <a:off x="0" y="133312"/>
            <a:ext cx="9144000" cy="6591300"/>
          </a:xfrm>
          <a:prstGeom prst="rect">
            <a:avLst/>
          </a:prstGeom>
          <a:noFill/>
          <a:ln>
            <a:noFill/>
          </a:ln>
        </p:spPr>
      </p:pic>
      <p:pic>
        <p:nvPicPr>
          <p:cNvPr id="202" name="Google Shape;202;p23"/>
          <p:cNvPicPr preferRelativeResize="0"/>
          <p:nvPr/>
        </p:nvPicPr>
        <p:blipFill rotWithShape="1">
          <a:blip r:embed="rId4">
            <a:alphaModFix/>
          </a:blip>
          <a:srcRect/>
          <a:stretch/>
        </p:blipFill>
        <p:spPr>
          <a:xfrm>
            <a:off x="142319" y="0"/>
            <a:ext cx="8859300" cy="68580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grpSp>
        <p:nvGrpSpPr>
          <p:cNvPr id="400" name="Google Shape;400;p37"/>
          <p:cNvGrpSpPr/>
          <p:nvPr/>
        </p:nvGrpSpPr>
        <p:grpSpPr>
          <a:xfrm>
            <a:off x="169862" y="1092176"/>
            <a:ext cx="8686880" cy="39687"/>
            <a:chOff x="312862" y="969963"/>
            <a:chExt cx="8471700" cy="39687"/>
          </a:xfrm>
        </p:grpSpPr>
        <p:cxnSp>
          <p:nvCxnSpPr>
            <p:cNvPr id="401" name="Google Shape;401;p37"/>
            <p:cNvCxnSpPr/>
            <p:nvPr/>
          </p:nvCxnSpPr>
          <p:spPr>
            <a:xfrm>
              <a:off x="312862" y="969963"/>
              <a:ext cx="8471700" cy="0"/>
            </a:xfrm>
            <a:prstGeom prst="straightConnector1">
              <a:avLst/>
            </a:prstGeom>
            <a:noFill/>
            <a:ln w="19050" cap="flat" cmpd="sng">
              <a:solidFill>
                <a:schemeClr val="dk1"/>
              </a:solidFill>
              <a:prstDash val="solid"/>
              <a:round/>
              <a:headEnd type="none" w="sm" len="sm"/>
              <a:tailEnd type="none" w="sm" len="sm"/>
            </a:ln>
          </p:spPr>
        </p:cxnSp>
        <p:cxnSp>
          <p:nvCxnSpPr>
            <p:cNvPr id="402" name="Google Shape;402;p37"/>
            <p:cNvCxnSpPr/>
            <p:nvPr/>
          </p:nvCxnSpPr>
          <p:spPr>
            <a:xfrm>
              <a:off x="312862" y="1009650"/>
              <a:ext cx="8471700" cy="0"/>
            </a:xfrm>
            <a:prstGeom prst="straightConnector1">
              <a:avLst/>
            </a:prstGeom>
            <a:noFill/>
            <a:ln w="9525" cap="flat" cmpd="sng">
              <a:solidFill>
                <a:schemeClr val="dk1"/>
              </a:solidFill>
              <a:prstDash val="solid"/>
              <a:round/>
              <a:headEnd type="none" w="sm" len="sm"/>
              <a:tailEnd type="none" w="sm" len="sm"/>
            </a:ln>
          </p:spPr>
        </p:cxnSp>
      </p:grpSp>
      <p:sp>
        <p:nvSpPr>
          <p:cNvPr id="403" name="Google Shape;403;p37"/>
          <p:cNvSpPr/>
          <p:nvPr/>
        </p:nvSpPr>
        <p:spPr>
          <a:xfrm>
            <a:off x="93662" y="111125"/>
            <a:ext cx="9006000" cy="44400"/>
          </a:xfrm>
          <a:prstGeom prst="rect">
            <a:avLst/>
          </a:prstGeom>
          <a:gradFill>
            <a:gsLst>
              <a:gs pos="0">
                <a:srgbClr val="065978"/>
              </a:gs>
              <a:gs pos="75000">
                <a:schemeClr val="dk1"/>
              </a:gs>
              <a:gs pos="100000">
                <a:schemeClr val="dk1"/>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404" name="Google Shape;404;p37"/>
          <p:cNvSpPr txBox="1"/>
          <p:nvPr/>
        </p:nvSpPr>
        <p:spPr>
          <a:xfrm>
            <a:off x="0" y="1139825"/>
            <a:ext cx="2579700" cy="3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IN" sz="2000" b="1" i="0" u="none" strike="noStrike" cap="none">
                <a:solidFill>
                  <a:srgbClr val="000000"/>
                </a:solidFill>
                <a:latin typeface="Arial"/>
                <a:ea typeface="Arial"/>
                <a:cs typeface="Arial"/>
                <a:sym typeface="Arial"/>
              </a:rPr>
              <a:t>Rounding Decimals</a:t>
            </a:r>
            <a:endParaRPr/>
          </a:p>
        </p:txBody>
      </p:sp>
      <p:sp>
        <p:nvSpPr>
          <p:cNvPr id="405" name="Google Shape;405;p37"/>
          <p:cNvSpPr/>
          <p:nvPr/>
        </p:nvSpPr>
        <p:spPr>
          <a:xfrm>
            <a:off x="0" y="230188"/>
            <a:ext cx="6675300" cy="861900"/>
          </a:xfrm>
          <a:prstGeom prst="rect">
            <a:avLst/>
          </a:prstGeom>
          <a:noFill/>
          <a:ln>
            <a:noFill/>
          </a:ln>
        </p:spPr>
        <p:txBody>
          <a:bodyPr spcFirstLastPara="1" wrap="square" lIns="91425" tIns="45700" rIns="91425" bIns="45700" anchor="ctr" anchorCtr="0">
            <a:noAutofit/>
          </a:bodyPr>
          <a:lstStyle/>
          <a:p>
            <a:pPr marL="0" marR="0" lvl="0" indent="0" algn="l" rtl="0">
              <a:lnSpc>
                <a:spcPct val="111111"/>
              </a:lnSpc>
              <a:spcBef>
                <a:spcPts val="0"/>
              </a:spcBef>
              <a:spcAft>
                <a:spcPts val="0"/>
              </a:spcAft>
              <a:buClr>
                <a:srgbClr val="F3F3F3"/>
              </a:buClr>
              <a:buSzPts val="450"/>
              <a:buFont typeface="Arial"/>
              <a:buNone/>
            </a:pPr>
            <a:r>
              <a:rPr lang="en-IN" sz="1800" b="0" i="0" u="none" strike="noStrike" cap="none">
                <a:solidFill>
                  <a:srgbClr val="F3F3F3"/>
                </a:solidFill>
                <a:latin typeface="Arial"/>
                <a:ea typeface="Arial"/>
                <a:cs typeface="Arial"/>
                <a:sym typeface="Arial"/>
              </a:rPr>
              <a:t>To </a:t>
            </a:r>
            <a:r>
              <a:rPr lang="en-IN" sz="1800" b="1" i="0" u="sng" strike="noStrike" cap="none">
                <a:solidFill>
                  <a:srgbClr val="F3F3F3"/>
                </a:solidFill>
                <a:latin typeface="Arial"/>
                <a:ea typeface="Arial"/>
                <a:cs typeface="Arial"/>
                <a:sym typeface="Arial"/>
              </a:rPr>
              <a:t>round</a:t>
            </a:r>
            <a:r>
              <a:rPr lang="en-IN" sz="1800" b="1" i="0" u="none" strike="noStrike" cap="none">
                <a:solidFill>
                  <a:srgbClr val="F3F3F3"/>
                </a:solidFill>
                <a:latin typeface="Arial"/>
                <a:ea typeface="Arial"/>
                <a:cs typeface="Arial"/>
                <a:sym typeface="Arial"/>
              </a:rPr>
              <a:t> a decimal number</a:t>
            </a:r>
            <a:r>
              <a:rPr lang="en-IN" sz="1800" b="0" i="0" u="none" strike="noStrike" cap="none">
                <a:solidFill>
                  <a:srgbClr val="F3F3F3"/>
                </a:solidFill>
                <a:latin typeface="Arial"/>
                <a:ea typeface="Arial"/>
                <a:cs typeface="Arial"/>
                <a:sym typeface="Arial"/>
              </a:rPr>
              <a:t> is to change it to a </a:t>
            </a:r>
            <a:r>
              <a:rPr lang="en-IN" sz="1800" b="1" i="0" u="none" strike="noStrike" cap="none">
                <a:solidFill>
                  <a:srgbClr val="F3F3F3"/>
                </a:solidFill>
                <a:latin typeface="Arial"/>
                <a:ea typeface="Arial"/>
                <a:cs typeface="Arial"/>
                <a:sym typeface="Arial"/>
              </a:rPr>
              <a:t>near value</a:t>
            </a:r>
            <a:r>
              <a:rPr lang="en-IN" sz="1800" b="0" i="0" u="none" strike="noStrike" cap="none">
                <a:solidFill>
                  <a:srgbClr val="F3F3F3"/>
                </a:solidFill>
                <a:latin typeface="Arial"/>
                <a:ea typeface="Arial"/>
                <a:cs typeface="Arial"/>
                <a:sym typeface="Arial"/>
              </a:rPr>
              <a:t>.</a:t>
            </a:r>
            <a:endParaRPr/>
          </a:p>
          <a:p>
            <a:pPr marL="285750" marR="0" lvl="0" indent="-120650" algn="l" rtl="0">
              <a:lnSpc>
                <a:spcPct val="111111"/>
              </a:lnSpc>
              <a:spcBef>
                <a:spcPts val="0"/>
              </a:spcBef>
              <a:spcAft>
                <a:spcPts val="0"/>
              </a:spcAft>
              <a:buClr>
                <a:srgbClr val="F3F3F3"/>
              </a:buClr>
              <a:buSzPts val="1800"/>
              <a:buFont typeface="Arial"/>
              <a:buChar char="•"/>
            </a:pPr>
            <a:r>
              <a:rPr lang="en-IN" sz="1800" b="1" i="1" u="none" strike="noStrike" cap="none">
                <a:solidFill>
                  <a:srgbClr val="F3F3F3"/>
                </a:solidFill>
                <a:latin typeface="Cabin"/>
                <a:ea typeface="Cabin"/>
                <a:cs typeface="Cabin"/>
                <a:sym typeface="Cabin"/>
              </a:rPr>
              <a:t> Rounding down</a:t>
            </a:r>
            <a:r>
              <a:rPr lang="en-IN" sz="1800" b="0" i="1" u="none" strike="noStrike" cap="none">
                <a:solidFill>
                  <a:srgbClr val="F3F3F3"/>
                </a:solidFill>
                <a:latin typeface="Cabin"/>
                <a:ea typeface="Cabin"/>
                <a:cs typeface="Cabin"/>
                <a:sym typeface="Cabin"/>
              </a:rPr>
              <a:t> changes the </a:t>
            </a:r>
            <a:r>
              <a:rPr lang="en-IN" sz="1800" b="1" i="1" u="none" strike="noStrike" cap="none">
                <a:solidFill>
                  <a:srgbClr val="F3F3F3"/>
                </a:solidFill>
                <a:latin typeface="Cabin"/>
                <a:ea typeface="Cabin"/>
                <a:cs typeface="Cabin"/>
                <a:sym typeface="Cabin"/>
              </a:rPr>
              <a:t>number</a:t>
            </a:r>
            <a:r>
              <a:rPr lang="en-IN" sz="1800" b="0" i="1" u="none" strike="noStrike" cap="none">
                <a:solidFill>
                  <a:srgbClr val="F3F3F3"/>
                </a:solidFill>
                <a:latin typeface="Cabin"/>
                <a:ea typeface="Cabin"/>
                <a:cs typeface="Cabin"/>
                <a:sym typeface="Cabin"/>
              </a:rPr>
              <a:t> to a </a:t>
            </a:r>
            <a:r>
              <a:rPr lang="en-IN" sz="1800" b="1" i="1" u="none" strike="noStrike" cap="none">
                <a:solidFill>
                  <a:srgbClr val="F3F3F3"/>
                </a:solidFill>
                <a:latin typeface="Cabin"/>
                <a:ea typeface="Cabin"/>
                <a:cs typeface="Cabin"/>
                <a:sym typeface="Cabin"/>
              </a:rPr>
              <a:t>lesser value</a:t>
            </a:r>
            <a:r>
              <a:rPr lang="en-IN" sz="1800" b="0" i="1" u="none" strike="noStrike" cap="none">
                <a:solidFill>
                  <a:srgbClr val="F3F3F3"/>
                </a:solidFill>
                <a:latin typeface="Cabin"/>
                <a:ea typeface="Cabin"/>
                <a:cs typeface="Cabin"/>
                <a:sym typeface="Cabin"/>
              </a:rPr>
              <a:t>.</a:t>
            </a:r>
            <a:endParaRPr/>
          </a:p>
          <a:p>
            <a:pPr marL="285750" marR="0" lvl="0" indent="-120650" algn="l" rtl="0">
              <a:lnSpc>
                <a:spcPct val="111111"/>
              </a:lnSpc>
              <a:spcBef>
                <a:spcPts val="0"/>
              </a:spcBef>
              <a:spcAft>
                <a:spcPts val="0"/>
              </a:spcAft>
              <a:buClr>
                <a:srgbClr val="F3F3F3"/>
              </a:buClr>
              <a:buSzPts val="1800"/>
              <a:buFont typeface="Arial"/>
              <a:buChar char="•"/>
            </a:pPr>
            <a:r>
              <a:rPr lang="en-IN" sz="1800" b="1" i="1" u="none" strike="noStrike" cap="none">
                <a:solidFill>
                  <a:srgbClr val="F3F3F3"/>
                </a:solidFill>
                <a:latin typeface="Cabin"/>
                <a:ea typeface="Cabin"/>
                <a:cs typeface="Cabin"/>
                <a:sym typeface="Cabin"/>
              </a:rPr>
              <a:t> Rounding up</a:t>
            </a:r>
            <a:r>
              <a:rPr lang="en-IN" sz="1800" b="0" i="1" u="none" strike="noStrike" cap="none">
                <a:solidFill>
                  <a:srgbClr val="F3F3F3"/>
                </a:solidFill>
                <a:latin typeface="Cabin"/>
                <a:ea typeface="Cabin"/>
                <a:cs typeface="Cabin"/>
                <a:sym typeface="Cabin"/>
              </a:rPr>
              <a:t> changes the </a:t>
            </a:r>
            <a:r>
              <a:rPr lang="en-IN" sz="1800" b="1" i="1" u="none" strike="noStrike" cap="none">
                <a:solidFill>
                  <a:srgbClr val="F3F3F3"/>
                </a:solidFill>
                <a:latin typeface="Cabin"/>
                <a:ea typeface="Cabin"/>
                <a:cs typeface="Cabin"/>
                <a:sym typeface="Cabin"/>
              </a:rPr>
              <a:t>number</a:t>
            </a:r>
            <a:r>
              <a:rPr lang="en-IN" sz="1800" b="0" i="1" u="none" strike="noStrike" cap="none">
                <a:solidFill>
                  <a:srgbClr val="F3F3F3"/>
                </a:solidFill>
                <a:latin typeface="Cabin"/>
                <a:ea typeface="Cabin"/>
                <a:cs typeface="Cabin"/>
                <a:sym typeface="Cabin"/>
              </a:rPr>
              <a:t> to a </a:t>
            </a:r>
            <a:r>
              <a:rPr lang="en-IN" sz="1800" b="1" i="1" u="none" strike="noStrike" cap="none">
                <a:solidFill>
                  <a:srgbClr val="F3F3F3"/>
                </a:solidFill>
                <a:latin typeface="Cabin"/>
                <a:ea typeface="Cabin"/>
                <a:cs typeface="Cabin"/>
                <a:sym typeface="Cabin"/>
              </a:rPr>
              <a:t>greater value</a:t>
            </a:r>
            <a:r>
              <a:rPr lang="en-IN" sz="1800" b="0" i="1" u="none" strike="noStrike" cap="none">
                <a:solidFill>
                  <a:srgbClr val="F3F3F3"/>
                </a:solidFill>
                <a:latin typeface="Cabin"/>
                <a:ea typeface="Cabin"/>
                <a:cs typeface="Cabin"/>
                <a:sym typeface="Cabin"/>
              </a:rPr>
              <a:t>.</a:t>
            </a:r>
            <a:endParaRPr/>
          </a:p>
        </p:txBody>
      </p:sp>
      <p:sp>
        <p:nvSpPr>
          <p:cNvPr id="406" name="Google Shape;406;p37"/>
          <p:cNvSpPr/>
          <p:nvPr/>
        </p:nvSpPr>
        <p:spPr>
          <a:xfrm>
            <a:off x="0" y="1541462"/>
            <a:ext cx="3948000" cy="3998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F3F3"/>
              </a:buClr>
              <a:buSzPts val="450"/>
              <a:buFont typeface="Arial"/>
              <a:buNone/>
            </a:pPr>
            <a:r>
              <a:rPr lang="en-IN" sz="1800" b="0" i="0" u="none" strike="noStrike" cap="none">
                <a:solidFill>
                  <a:srgbClr val="F3F3F3"/>
                </a:solidFill>
                <a:latin typeface="Arial"/>
                <a:ea typeface="Arial"/>
                <a:cs typeface="Arial"/>
                <a:sym typeface="Arial"/>
              </a:rPr>
              <a:t>Round </a:t>
            </a:r>
            <a:r>
              <a:rPr lang="en-IN" sz="2000" b="1" i="0" u="none" strike="noStrike" cap="none">
                <a:solidFill>
                  <a:srgbClr val="F3F3F3"/>
                </a:solidFill>
                <a:latin typeface="Arial"/>
                <a:ea typeface="Arial"/>
                <a:cs typeface="Arial"/>
                <a:sym typeface="Arial"/>
              </a:rPr>
              <a:t>82.53</a:t>
            </a:r>
            <a:r>
              <a:rPr lang="en-IN" sz="1800" b="0" i="0" u="none" strike="noStrike" cap="none">
                <a:solidFill>
                  <a:srgbClr val="F3F3F3"/>
                </a:solidFill>
                <a:latin typeface="Arial"/>
                <a:ea typeface="Arial"/>
                <a:cs typeface="Arial"/>
                <a:sym typeface="Arial"/>
              </a:rPr>
              <a:t> to the </a:t>
            </a:r>
            <a:r>
              <a:rPr lang="en-IN" sz="2000" b="1" i="0" u="none" strike="noStrike" cap="none">
                <a:solidFill>
                  <a:srgbClr val="F3F3F3"/>
                </a:solidFill>
                <a:latin typeface="Arial"/>
                <a:ea typeface="Arial"/>
                <a:cs typeface="Arial"/>
                <a:sym typeface="Arial"/>
              </a:rPr>
              <a:t>nearest tenth</a:t>
            </a:r>
            <a:r>
              <a:rPr lang="en-IN" sz="1800" b="0" i="0" u="none" strike="noStrike" cap="none">
                <a:solidFill>
                  <a:srgbClr val="F3F3F3"/>
                </a:solidFill>
                <a:latin typeface="Arial"/>
                <a:ea typeface="Arial"/>
                <a:cs typeface="Arial"/>
                <a:sym typeface="Arial"/>
              </a:rPr>
              <a:t>.</a:t>
            </a:r>
            <a:endParaRPr/>
          </a:p>
        </p:txBody>
      </p:sp>
      <p:grpSp>
        <p:nvGrpSpPr>
          <p:cNvPr id="407" name="Google Shape;407;p37"/>
          <p:cNvGrpSpPr/>
          <p:nvPr/>
        </p:nvGrpSpPr>
        <p:grpSpPr>
          <a:xfrm>
            <a:off x="595313" y="2041632"/>
            <a:ext cx="5486400" cy="885743"/>
            <a:chOff x="594519" y="2188381"/>
            <a:chExt cx="5486400" cy="886718"/>
          </a:xfrm>
        </p:grpSpPr>
        <p:sp>
          <p:nvSpPr>
            <p:cNvPr id="408" name="Google Shape;408;p37"/>
            <p:cNvSpPr/>
            <p:nvPr/>
          </p:nvSpPr>
          <p:spPr>
            <a:xfrm rot="10800000">
              <a:off x="3337844" y="2511030"/>
              <a:ext cx="2282700" cy="176400"/>
            </a:xfrm>
            <a:custGeom>
              <a:avLst/>
              <a:gdLst/>
              <a:ahLst/>
              <a:cxnLst/>
              <a:rect l="l" t="t" r="r" b="b"/>
              <a:pathLst>
                <a:path w="120000" h="120000" extrusionOk="0">
                  <a:moveTo>
                    <a:pt x="0" y="0"/>
                  </a:moveTo>
                  <a:lnTo>
                    <a:pt x="120000" y="1481"/>
                  </a:lnTo>
                  <a:lnTo>
                    <a:pt x="119417" y="118518"/>
                  </a:lnTo>
                  <a:lnTo>
                    <a:pt x="582" y="119999"/>
                  </a:lnTo>
                  <a:lnTo>
                    <a:pt x="0" y="0"/>
                  </a:lnTo>
                  <a:close/>
                </a:path>
              </a:pathLst>
            </a:custGeom>
            <a:solidFill>
              <a:srgbClr val="AA7D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sp>
          <p:nvSpPr>
            <p:cNvPr id="409" name="Google Shape;409;p37"/>
            <p:cNvSpPr/>
            <p:nvPr/>
          </p:nvSpPr>
          <p:spPr>
            <a:xfrm>
              <a:off x="1051719" y="2511015"/>
              <a:ext cx="2282700" cy="176400"/>
            </a:xfrm>
            <a:custGeom>
              <a:avLst/>
              <a:gdLst/>
              <a:ahLst/>
              <a:cxnLst/>
              <a:rect l="l" t="t" r="r" b="b"/>
              <a:pathLst>
                <a:path w="120000" h="120000" extrusionOk="0">
                  <a:moveTo>
                    <a:pt x="0" y="0"/>
                  </a:moveTo>
                  <a:lnTo>
                    <a:pt x="120000" y="1481"/>
                  </a:lnTo>
                  <a:lnTo>
                    <a:pt x="119417" y="118518"/>
                  </a:lnTo>
                  <a:lnTo>
                    <a:pt x="582" y="119999"/>
                  </a:lnTo>
                  <a:lnTo>
                    <a:pt x="0" y="0"/>
                  </a:lnTo>
                  <a:close/>
                </a:path>
              </a:pathLst>
            </a:custGeom>
            <a:solidFill>
              <a:srgbClr val="FEE3C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cxnSp>
          <p:nvCxnSpPr>
            <p:cNvPr id="410" name="Google Shape;410;p37"/>
            <p:cNvCxnSpPr/>
            <p:nvPr/>
          </p:nvCxnSpPr>
          <p:spPr>
            <a:xfrm>
              <a:off x="594519" y="2600017"/>
              <a:ext cx="5486400" cy="0"/>
            </a:xfrm>
            <a:prstGeom prst="straightConnector1">
              <a:avLst/>
            </a:prstGeom>
            <a:noFill/>
            <a:ln w="19050" cap="flat" cmpd="sng">
              <a:solidFill>
                <a:schemeClr val="lt1"/>
              </a:solidFill>
              <a:prstDash val="solid"/>
              <a:round/>
              <a:headEnd type="stealth" w="lg" len="lg"/>
              <a:tailEnd type="stealth" w="lg" len="lg"/>
            </a:ln>
            <a:effectLst>
              <a:outerShdw blurRad="63500" sx="102000" sy="102000" algn="ctr" rotWithShape="0">
                <a:srgbClr val="000000">
                  <a:alpha val="40000"/>
                </a:srgbClr>
              </a:outerShdw>
            </a:effectLst>
          </p:spPr>
        </p:cxnSp>
        <p:cxnSp>
          <p:nvCxnSpPr>
            <p:cNvPr id="411" name="Google Shape;411;p37"/>
            <p:cNvCxnSpPr/>
            <p:nvPr/>
          </p:nvCxnSpPr>
          <p:spPr>
            <a:xfrm>
              <a:off x="1051719" y="2463335"/>
              <a:ext cx="0" cy="2733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12" name="Google Shape;412;p37"/>
            <p:cNvCxnSpPr/>
            <p:nvPr/>
          </p:nvCxnSpPr>
          <p:spPr>
            <a:xfrm>
              <a:off x="5617369" y="2463335"/>
              <a:ext cx="0" cy="2733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13" name="Google Shape;413;p37"/>
            <p:cNvCxnSpPr/>
            <p:nvPr/>
          </p:nvCxnSpPr>
          <p:spPr>
            <a:xfrm>
              <a:off x="3334544" y="2463335"/>
              <a:ext cx="0" cy="2733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sp>
          <p:nvSpPr>
            <p:cNvPr id="414" name="Google Shape;414;p37"/>
            <p:cNvSpPr txBox="1"/>
            <p:nvPr/>
          </p:nvSpPr>
          <p:spPr>
            <a:xfrm>
              <a:off x="727868" y="2736699"/>
              <a:ext cx="646199" cy="338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400"/>
                <a:buFont typeface="Arial"/>
                <a:buNone/>
              </a:pPr>
              <a:r>
                <a:rPr lang="en-IN" sz="1600" b="1" i="0" u="none" strike="noStrike" cap="none">
                  <a:solidFill>
                    <a:schemeClr val="accent2"/>
                  </a:solidFill>
                  <a:latin typeface="Arial"/>
                  <a:ea typeface="Arial"/>
                  <a:cs typeface="Arial"/>
                  <a:sym typeface="Arial"/>
                </a:rPr>
                <a:t>82.5</a:t>
              </a:r>
              <a:endParaRPr/>
            </a:p>
          </p:txBody>
        </p:sp>
        <p:sp>
          <p:nvSpPr>
            <p:cNvPr id="415" name="Google Shape;415;p37"/>
            <p:cNvSpPr txBox="1"/>
            <p:nvPr/>
          </p:nvSpPr>
          <p:spPr>
            <a:xfrm>
              <a:off x="5295106" y="2736699"/>
              <a:ext cx="644400" cy="338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70C7E"/>
                </a:buClr>
                <a:buSzPts val="400"/>
                <a:buFont typeface="Arial"/>
                <a:buNone/>
              </a:pPr>
              <a:r>
                <a:rPr lang="en-IN" sz="1600" b="1" i="0" u="none" strike="noStrike" cap="none">
                  <a:solidFill>
                    <a:srgbClr val="370C7E"/>
                  </a:solidFill>
                  <a:latin typeface="Arial"/>
                  <a:ea typeface="Arial"/>
                  <a:cs typeface="Arial"/>
                  <a:sym typeface="Arial"/>
                </a:rPr>
                <a:t>82.6</a:t>
              </a:r>
              <a:endParaRPr/>
            </a:p>
          </p:txBody>
        </p:sp>
        <p:sp>
          <p:nvSpPr>
            <p:cNvPr id="416" name="Google Shape;416;p37"/>
            <p:cNvSpPr txBox="1"/>
            <p:nvPr/>
          </p:nvSpPr>
          <p:spPr>
            <a:xfrm>
              <a:off x="3017536" y="2729410"/>
              <a:ext cx="644999" cy="24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50"/>
                <a:buFont typeface="Arial Narrow"/>
                <a:buNone/>
              </a:pPr>
              <a:r>
                <a:rPr lang="en-IN" sz="1000" b="1" i="0" u="none" strike="noStrike" cap="none">
                  <a:solidFill>
                    <a:schemeClr val="lt1"/>
                  </a:solidFill>
                  <a:latin typeface="Arial Narrow"/>
                  <a:ea typeface="Arial Narrow"/>
                  <a:cs typeface="Arial Narrow"/>
                  <a:sym typeface="Arial Narrow"/>
                </a:rPr>
                <a:t>82.55</a:t>
              </a:r>
              <a:endParaRPr/>
            </a:p>
          </p:txBody>
        </p:sp>
        <p:cxnSp>
          <p:nvCxnSpPr>
            <p:cNvPr id="417" name="Google Shape;417;p37"/>
            <p:cNvCxnSpPr/>
            <p:nvPr/>
          </p:nvCxnSpPr>
          <p:spPr>
            <a:xfrm>
              <a:off x="1507331" y="2530087"/>
              <a:ext cx="0" cy="1383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18" name="Google Shape;418;p37"/>
            <p:cNvCxnSpPr/>
            <p:nvPr/>
          </p:nvCxnSpPr>
          <p:spPr>
            <a:xfrm>
              <a:off x="1964531" y="2530087"/>
              <a:ext cx="0" cy="1383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19" name="Google Shape;419;p37"/>
            <p:cNvCxnSpPr/>
            <p:nvPr/>
          </p:nvCxnSpPr>
          <p:spPr>
            <a:xfrm>
              <a:off x="2421731" y="2530087"/>
              <a:ext cx="0" cy="1383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20" name="Google Shape;420;p37"/>
            <p:cNvCxnSpPr/>
            <p:nvPr/>
          </p:nvCxnSpPr>
          <p:spPr>
            <a:xfrm>
              <a:off x="2877344" y="2530087"/>
              <a:ext cx="0" cy="1383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21" name="Google Shape;421;p37"/>
            <p:cNvCxnSpPr/>
            <p:nvPr/>
          </p:nvCxnSpPr>
          <p:spPr>
            <a:xfrm>
              <a:off x="3791744" y="2530087"/>
              <a:ext cx="0" cy="1383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22" name="Google Shape;422;p37"/>
            <p:cNvCxnSpPr/>
            <p:nvPr/>
          </p:nvCxnSpPr>
          <p:spPr>
            <a:xfrm>
              <a:off x="4247356" y="2530087"/>
              <a:ext cx="0" cy="1383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23" name="Google Shape;423;p37"/>
            <p:cNvCxnSpPr/>
            <p:nvPr/>
          </p:nvCxnSpPr>
          <p:spPr>
            <a:xfrm>
              <a:off x="4704556" y="2530087"/>
              <a:ext cx="0" cy="1383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24" name="Google Shape;424;p37"/>
            <p:cNvCxnSpPr/>
            <p:nvPr/>
          </p:nvCxnSpPr>
          <p:spPr>
            <a:xfrm>
              <a:off x="5160169" y="2530087"/>
              <a:ext cx="0" cy="1383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sp>
          <p:nvSpPr>
            <p:cNvPr id="425" name="Google Shape;425;p37"/>
            <p:cNvSpPr/>
            <p:nvPr/>
          </p:nvSpPr>
          <p:spPr>
            <a:xfrm>
              <a:off x="2375694" y="2553926"/>
              <a:ext cx="90600" cy="90600"/>
            </a:xfrm>
            <a:prstGeom prst="ellipse">
              <a:avLst/>
            </a:prstGeom>
            <a:solidFill>
              <a:srgbClr val="960E81"/>
            </a:solidFill>
            <a:ln>
              <a:noFill/>
            </a:ln>
            <a:effectLst>
              <a:outerShdw blurRad="63500" sx="102000" sy="102000" algn="ctr"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6" name="Google Shape;426;p37"/>
            <p:cNvSpPr txBox="1"/>
            <p:nvPr/>
          </p:nvSpPr>
          <p:spPr>
            <a:xfrm>
              <a:off x="2055019" y="2188381"/>
              <a:ext cx="731700" cy="338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60E81"/>
                </a:buClr>
                <a:buSzPts val="400"/>
                <a:buFont typeface="Arial"/>
                <a:buNone/>
              </a:pPr>
              <a:r>
                <a:rPr lang="en-IN" sz="1600" b="1" i="0" u="none" strike="noStrike" cap="none">
                  <a:solidFill>
                    <a:srgbClr val="960E81"/>
                  </a:solidFill>
                  <a:latin typeface="Arial"/>
                  <a:ea typeface="Arial"/>
                  <a:cs typeface="Arial"/>
                  <a:sym typeface="Arial"/>
                </a:rPr>
                <a:t>82.53</a:t>
              </a:r>
              <a:endParaRPr/>
            </a:p>
          </p:txBody>
        </p:sp>
      </p:grpSp>
      <p:grpSp>
        <p:nvGrpSpPr>
          <p:cNvPr id="427" name="Google Shape;427;p37"/>
          <p:cNvGrpSpPr/>
          <p:nvPr/>
        </p:nvGrpSpPr>
        <p:grpSpPr>
          <a:xfrm>
            <a:off x="592138" y="3027297"/>
            <a:ext cx="5486400" cy="806306"/>
            <a:chOff x="592876" y="3037999"/>
            <a:chExt cx="5486400" cy="805500"/>
          </a:xfrm>
        </p:grpSpPr>
        <p:sp>
          <p:nvSpPr>
            <p:cNvPr id="428" name="Google Shape;428;p37"/>
            <p:cNvSpPr/>
            <p:nvPr/>
          </p:nvSpPr>
          <p:spPr>
            <a:xfrm>
              <a:off x="592876" y="3037999"/>
              <a:ext cx="5486400" cy="805500"/>
            </a:xfrm>
            <a:custGeom>
              <a:avLst/>
              <a:gdLst/>
              <a:ahLst/>
              <a:cxnLst/>
              <a:rect l="l" t="t" r="r" b="b"/>
              <a:pathLst>
                <a:path w="120000" h="120000" extrusionOk="0">
                  <a:moveTo>
                    <a:pt x="0" y="0"/>
                  </a:moveTo>
                  <a:lnTo>
                    <a:pt x="120000" y="0"/>
                  </a:lnTo>
                  <a:cubicBezTo>
                    <a:pt x="119555" y="44313"/>
                    <a:pt x="119431" y="74228"/>
                    <a:pt x="120000" y="119935"/>
                  </a:cubicBezTo>
                  <a:cubicBezTo>
                    <a:pt x="80425" y="118318"/>
                    <a:pt x="39646" y="120379"/>
                    <a:pt x="0" y="119935"/>
                  </a:cubicBezTo>
                  <a:cubicBezTo>
                    <a:pt x="425" y="79957"/>
                    <a:pt x="144" y="52983"/>
                    <a:pt x="0" y="0"/>
                  </a:cubicBezTo>
                  <a:close/>
                </a:path>
              </a:pathLst>
            </a:custGeom>
            <a:gradFill>
              <a:gsLst>
                <a:gs pos="0">
                  <a:schemeClr val="dk1"/>
                </a:gs>
                <a:gs pos="12000">
                  <a:schemeClr val="dk1"/>
                </a:gs>
                <a:gs pos="50000">
                  <a:schemeClr val="dk1"/>
                </a:gs>
                <a:gs pos="95000">
                  <a:schemeClr val="dk1"/>
                </a:gs>
                <a:gs pos="100000">
                  <a:schemeClr val="dk1"/>
                </a:gs>
              </a:gsLst>
              <a:lin ang="2700006" scaled="0"/>
            </a:gradFill>
            <a:ln w="9525" cap="flat" cmpd="sng">
              <a:solidFill>
                <a:srgbClr val="FEFEFE"/>
              </a:solidFill>
              <a:prstDash val="solid"/>
              <a:round/>
              <a:headEnd type="none" w="sm" len="sm"/>
              <a:tailEnd type="none" w="sm" len="sm"/>
            </a:ln>
            <a:effectLst>
              <a:outerShdw blurRad="50799"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Georgia"/>
                <a:buNone/>
              </a:pPr>
              <a:r>
                <a:rPr lang="en-IN" sz="1800" b="0" i="0" u="none" strike="noStrike" cap="none">
                  <a:solidFill>
                    <a:schemeClr val="lt1"/>
                  </a:solidFill>
                  <a:latin typeface="Georgia"/>
                  <a:ea typeface="Georgia"/>
                  <a:cs typeface="Georgia"/>
                  <a:sym typeface="Georgia"/>
                </a:rPr>
                <a:t> </a:t>
              </a:r>
              <a:endParaRPr/>
            </a:p>
          </p:txBody>
        </p:sp>
        <p:sp>
          <p:nvSpPr>
            <p:cNvPr id="429" name="Google Shape;429;p37"/>
            <p:cNvSpPr/>
            <p:nvPr/>
          </p:nvSpPr>
          <p:spPr>
            <a:xfrm>
              <a:off x="684951" y="3087161"/>
              <a:ext cx="5302200" cy="707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60E81"/>
                </a:buClr>
                <a:buSzPts val="500"/>
                <a:buFont typeface="Arial"/>
                <a:buNone/>
              </a:pPr>
              <a:r>
                <a:rPr lang="en-IN" sz="2000" b="1" i="0" u="none" strike="noStrike" cap="none">
                  <a:solidFill>
                    <a:srgbClr val="960E81"/>
                  </a:solidFill>
                  <a:latin typeface="Arial"/>
                  <a:ea typeface="Arial"/>
                  <a:cs typeface="Arial"/>
                  <a:sym typeface="Arial"/>
                </a:rPr>
                <a:t>82.53 </a:t>
              </a:r>
              <a:r>
                <a:rPr lang="en-IN" sz="1800" b="0" i="0" u="none" strike="noStrike" cap="none">
                  <a:solidFill>
                    <a:schemeClr val="lt1"/>
                  </a:solidFill>
                  <a:latin typeface="Arial"/>
                  <a:ea typeface="Arial"/>
                  <a:cs typeface="Arial"/>
                  <a:sym typeface="Arial"/>
                </a:rPr>
                <a:t>rounded to the nearest tenth is </a:t>
              </a:r>
              <a:r>
                <a:rPr lang="en-IN" sz="2000" b="1" i="0" u="none" strike="noStrike" cap="none">
                  <a:solidFill>
                    <a:schemeClr val="accent2"/>
                  </a:solidFill>
                  <a:latin typeface="Arial"/>
                  <a:ea typeface="Arial"/>
                  <a:cs typeface="Arial"/>
                  <a:sym typeface="Arial"/>
                </a:rPr>
                <a:t>82.5</a:t>
              </a:r>
              <a:r>
                <a:rPr lang="en-IN" sz="1800" b="0" i="0" u="none" strike="noStrike" cap="none">
                  <a:solidFill>
                    <a:schemeClr val="accent2"/>
                  </a:solidFill>
                  <a:latin typeface="Arial"/>
                  <a:ea typeface="Arial"/>
                  <a:cs typeface="Arial"/>
                  <a:sym typeface="Arial"/>
                </a:rPr>
                <a:t> </a:t>
              </a:r>
              <a:r>
                <a:rPr lang="en-IN" sz="1800" b="0" i="0" u="none" strike="noStrike" cap="none">
                  <a:solidFill>
                    <a:schemeClr val="lt1"/>
                  </a:solidFill>
                  <a:latin typeface="Arial"/>
                  <a:ea typeface="Arial"/>
                  <a:cs typeface="Arial"/>
                  <a:sym typeface="Arial"/>
                </a:rPr>
                <a:t>because it is </a:t>
              </a:r>
              <a:r>
                <a:rPr lang="en-IN" sz="1800" b="1" i="0" u="none" strike="noStrike" cap="none">
                  <a:solidFill>
                    <a:srgbClr val="7F0000"/>
                  </a:solidFill>
                  <a:latin typeface="Arial"/>
                  <a:ea typeface="Arial"/>
                  <a:cs typeface="Arial"/>
                  <a:sym typeface="Arial"/>
                </a:rPr>
                <a:t>nearer in value </a:t>
              </a:r>
              <a:r>
                <a:rPr lang="en-IN" sz="1800" b="0" i="0" u="none" strike="noStrike" cap="none">
                  <a:solidFill>
                    <a:schemeClr val="lt1"/>
                  </a:solidFill>
                  <a:latin typeface="Arial"/>
                  <a:ea typeface="Arial"/>
                  <a:cs typeface="Arial"/>
                  <a:sym typeface="Arial"/>
                </a:rPr>
                <a:t>to </a:t>
              </a:r>
              <a:r>
                <a:rPr lang="en-IN" sz="2000" b="1" i="0" u="none" strike="noStrike" cap="none">
                  <a:solidFill>
                    <a:schemeClr val="accent2"/>
                  </a:solidFill>
                  <a:latin typeface="Arial"/>
                  <a:ea typeface="Arial"/>
                  <a:cs typeface="Arial"/>
                  <a:sym typeface="Arial"/>
                </a:rPr>
                <a:t>82.5</a:t>
              </a:r>
              <a:r>
                <a:rPr lang="en-IN" sz="1800" b="0" i="0" u="none" strike="noStrike" cap="none">
                  <a:solidFill>
                    <a:schemeClr val="accent2"/>
                  </a:solidFill>
                  <a:latin typeface="Arial"/>
                  <a:ea typeface="Arial"/>
                  <a:cs typeface="Arial"/>
                  <a:sym typeface="Arial"/>
                </a:rPr>
                <a:t> </a:t>
              </a:r>
              <a:r>
                <a:rPr lang="en-IN" sz="1800" b="0" i="0" u="none" strike="noStrike" cap="none">
                  <a:solidFill>
                    <a:schemeClr val="lt1"/>
                  </a:solidFill>
                  <a:latin typeface="Arial"/>
                  <a:ea typeface="Arial"/>
                  <a:cs typeface="Arial"/>
                  <a:sym typeface="Arial"/>
                </a:rPr>
                <a:t>than </a:t>
              </a:r>
              <a:r>
                <a:rPr lang="en-IN" sz="2000" b="1" i="0" u="none" strike="noStrike" cap="none">
                  <a:solidFill>
                    <a:srgbClr val="370C7E"/>
                  </a:solidFill>
                  <a:latin typeface="Arial"/>
                  <a:ea typeface="Arial"/>
                  <a:cs typeface="Arial"/>
                  <a:sym typeface="Arial"/>
                </a:rPr>
                <a:t>82.6</a:t>
              </a:r>
              <a:r>
                <a:rPr lang="en-IN" sz="1800" b="0" i="0" u="none" strike="noStrike" cap="none">
                  <a:solidFill>
                    <a:srgbClr val="000000"/>
                  </a:solidFill>
                  <a:latin typeface="Arial"/>
                  <a:ea typeface="Arial"/>
                  <a:cs typeface="Arial"/>
                  <a:sym typeface="Arial"/>
                </a:rPr>
                <a:t>.</a:t>
              </a:r>
              <a:endParaRPr/>
            </a:p>
          </p:txBody>
        </p:sp>
      </p:grpSp>
      <p:sp>
        <p:nvSpPr>
          <p:cNvPr id="430" name="Google Shape;430;p37"/>
          <p:cNvSpPr/>
          <p:nvPr/>
        </p:nvSpPr>
        <p:spPr>
          <a:xfrm>
            <a:off x="0" y="3933825"/>
            <a:ext cx="3778200" cy="3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FEFEF"/>
              </a:buClr>
              <a:buSzPts val="450"/>
              <a:buFont typeface="Arial"/>
              <a:buNone/>
            </a:pPr>
            <a:r>
              <a:rPr lang="en-IN" sz="1800" b="0" i="0" u="none" strike="noStrike" cap="none">
                <a:solidFill>
                  <a:srgbClr val="EFEFEF"/>
                </a:solidFill>
                <a:latin typeface="Arial"/>
                <a:ea typeface="Arial"/>
                <a:cs typeface="Arial"/>
                <a:sym typeface="Arial"/>
              </a:rPr>
              <a:t>Round </a:t>
            </a:r>
            <a:r>
              <a:rPr lang="en-IN" sz="2000" b="1" i="0" u="none" strike="noStrike" cap="none">
                <a:solidFill>
                  <a:srgbClr val="EFEFEF"/>
                </a:solidFill>
                <a:latin typeface="Arial"/>
                <a:ea typeface="Arial"/>
                <a:cs typeface="Arial"/>
                <a:sym typeface="Arial"/>
              </a:rPr>
              <a:t>82.53</a:t>
            </a:r>
            <a:r>
              <a:rPr lang="en-IN" sz="1800" b="0" i="0" u="none" strike="noStrike" cap="none">
                <a:solidFill>
                  <a:srgbClr val="EFEFEF"/>
                </a:solidFill>
                <a:latin typeface="Arial"/>
                <a:ea typeface="Arial"/>
                <a:cs typeface="Arial"/>
                <a:sym typeface="Arial"/>
              </a:rPr>
              <a:t> to the </a:t>
            </a:r>
            <a:r>
              <a:rPr lang="en-IN" sz="2000" b="1" i="0" u="none" strike="noStrike" cap="none">
                <a:solidFill>
                  <a:srgbClr val="EFEFEF"/>
                </a:solidFill>
                <a:latin typeface="Arial"/>
                <a:ea typeface="Arial"/>
                <a:cs typeface="Arial"/>
                <a:sym typeface="Arial"/>
              </a:rPr>
              <a:t>nearest one</a:t>
            </a:r>
            <a:r>
              <a:rPr lang="en-IN" sz="1800" b="0" i="0" u="none" strike="noStrike" cap="none">
                <a:solidFill>
                  <a:srgbClr val="EFEFEF"/>
                </a:solidFill>
                <a:latin typeface="Arial"/>
                <a:ea typeface="Arial"/>
                <a:cs typeface="Arial"/>
                <a:sym typeface="Arial"/>
              </a:rPr>
              <a:t>.</a:t>
            </a:r>
            <a:endParaRPr/>
          </a:p>
        </p:txBody>
      </p:sp>
      <p:grpSp>
        <p:nvGrpSpPr>
          <p:cNvPr id="431" name="Google Shape;431;p37"/>
          <p:cNvGrpSpPr/>
          <p:nvPr/>
        </p:nvGrpSpPr>
        <p:grpSpPr>
          <a:xfrm>
            <a:off x="595313" y="4433951"/>
            <a:ext cx="5486400" cy="881133"/>
            <a:chOff x="594519" y="2192814"/>
            <a:chExt cx="5486400" cy="882456"/>
          </a:xfrm>
        </p:grpSpPr>
        <p:sp>
          <p:nvSpPr>
            <p:cNvPr id="432" name="Google Shape;432;p37"/>
            <p:cNvSpPr/>
            <p:nvPr/>
          </p:nvSpPr>
          <p:spPr>
            <a:xfrm rot="10800000">
              <a:off x="3337844" y="2510882"/>
              <a:ext cx="2282700" cy="176400"/>
            </a:xfrm>
            <a:custGeom>
              <a:avLst/>
              <a:gdLst/>
              <a:ahLst/>
              <a:cxnLst/>
              <a:rect l="l" t="t" r="r" b="b"/>
              <a:pathLst>
                <a:path w="120000" h="120000" extrusionOk="0">
                  <a:moveTo>
                    <a:pt x="0" y="0"/>
                  </a:moveTo>
                  <a:lnTo>
                    <a:pt x="120000" y="1481"/>
                  </a:lnTo>
                  <a:lnTo>
                    <a:pt x="119417" y="118518"/>
                  </a:lnTo>
                  <a:lnTo>
                    <a:pt x="582" y="119999"/>
                  </a:lnTo>
                  <a:lnTo>
                    <a:pt x="0" y="0"/>
                  </a:lnTo>
                  <a:close/>
                </a:path>
              </a:pathLst>
            </a:custGeom>
            <a:solidFill>
              <a:srgbClr val="AA7D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sp>
          <p:nvSpPr>
            <p:cNvPr id="433" name="Google Shape;433;p37"/>
            <p:cNvSpPr/>
            <p:nvPr/>
          </p:nvSpPr>
          <p:spPr>
            <a:xfrm>
              <a:off x="1051719" y="2510800"/>
              <a:ext cx="2282700" cy="176400"/>
            </a:xfrm>
            <a:custGeom>
              <a:avLst/>
              <a:gdLst/>
              <a:ahLst/>
              <a:cxnLst/>
              <a:rect l="l" t="t" r="r" b="b"/>
              <a:pathLst>
                <a:path w="120000" h="120000" extrusionOk="0">
                  <a:moveTo>
                    <a:pt x="0" y="0"/>
                  </a:moveTo>
                  <a:lnTo>
                    <a:pt x="120000" y="1481"/>
                  </a:lnTo>
                  <a:lnTo>
                    <a:pt x="119417" y="118518"/>
                  </a:lnTo>
                  <a:lnTo>
                    <a:pt x="582" y="119999"/>
                  </a:lnTo>
                  <a:lnTo>
                    <a:pt x="0" y="0"/>
                  </a:lnTo>
                  <a:close/>
                </a:path>
              </a:pathLst>
            </a:custGeom>
            <a:solidFill>
              <a:srgbClr val="FEE3C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cxnSp>
          <p:nvCxnSpPr>
            <p:cNvPr id="434" name="Google Shape;434;p37"/>
            <p:cNvCxnSpPr/>
            <p:nvPr/>
          </p:nvCxnSpPr>
          <p:spPr>
            <a:xfrm>
              <a:off x="594519" y="2599836"/>
              <a:ext cx="5486400" cy="0"/>
            </a:xfrm>
            <a:prstGeom prst="straightConnector1">
              <a:avLst/>
            </a:prstGeom>
            <a:noFill/>
            <a:ln w="19050" cap="flat" cmpd="sng">
              <a:solidFill>
                <a:schemeClr val="lt1"/>
              </a:solidFill>
              <a:prstDash val="solid"/>
              <a:round/>
              <a:headEnd type="stealth" w="lg" len="lg"/>
              <a:tailEnd type="stealth" w="lg" len="lg"/>
            </a:ln>
            <a:effectLst>
              <a:outerShdw blurRad="63500" sx="102000" sy="102000" algn="ctr" rotWithShape="0">
                <a:srgbClr val="000000">
                  <a:alpha val="40000"/>
                </a:srgbClr>
              </a:outerShdw>
            </a:effectLst>
          </p:spPr>
        </p:cxnSp>
        <p:cxnSp>
          <p:nvCxnSpPr>
            <p:cNvPr id="435" name="Google Shape;435;p37"/>
            <p:cNvCxnSpPr/>
            <p:nvPr/>
          </p:nvCxnSpPr>
          <p:spPr>
            <a:xfrm>
              <a:off x="1051719" y="2463102"/>
              <a:ext cx="0" cy="2736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36" name="Google Shape;436;p37"/>
            <p:cNvCxnSpPr/>
            <p:nvPr/>
          </p:nvCxnSpPr>
          <p:spPr>
            <a:xfrm>
              <a:off x="5617369" y="2463102"/>
              <a:ext cx="0" cy="2736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37" name="Google Shape;437;p37"/>
            <p:cNvCxnSpPr/>
            <p:nvPr/>
          </p:nvCxnSpPr>
          <p:spPr>
            <a:xfrm>
              <a:off x="3334544" y="2463102"/>
              <a:ext cx="0" cy="2736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sp>
          <p:nvSpPr>
            <p:cNvPr id="438" name="Google Shape;438;p37"/>
            <p:cNvSpPr txBox="1"/>
            <p:nvPr/>
          </p:nvSpPr>
          <p:spPr>
            <a:xfrm>
              <a:off x="727868" y="2736570"/>
              <a:ext cx="646199" cy="33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400"/>
                <a:buFont typeface="Arial"/>
                <a:buNone/>
              </a:pPr>
              <a:r>
                <a:rPr lang="en-IN" sz="1600" b="1" i="0" u="none" strike="noStrike" cap="none">
                  <a:solidFill>
                    <a:schemeClr val="accent2"/>
                  </a:solidFill>
                  <a:latin typeface="Arial"/>
                  <a:ea typeface="Arial"/>
                  <a:cs typeface="Arial"/>
                  <a:sym typeface="Arial"/>
                </a:rPr>
                <a:t>82</a:t>
              </a:r>
              <a:endParaRPr/>
            </a:p>
          </p:txBody>
        </p:sp>
        <p:sp>
          <p:nvSpPr>
            <p:cNvPr id="439" name="Google Shape;439;p37"/>
            <p:cNvSpPr txBox="1"/>
            <p:nvPr/>
          </p:nvSpPr>
          <p:spPr>
            <a:xfrm>
              <a:off x="5295106" y="2736570"/>
              <a:ext cx="644400" cy="33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70C7E"/>
                </a:buClr>
                <a:buSzPts val="400"/>
                <a:buFont typeface="Arial"/>
                <a:buNone/>
              </a:pPr>
              <a:r>
                <a:rPr lang="en-IN" sz="1600" b="1" i="0" u="none" strike="noStrike" cap="none">
                  <a:solidFill>
                    <a:srgbClr val="370C7E"/>
                  </a:solidFill>
                  <a:latin typeface="Arial"/>
                  <a:ea typeface="Arial"/>
                  <a:cs typeface="Arial"/>
                  <a:sym typeface="Arial"/>
                </a:rPr>
                <a:t>83</a:t>
              </a:r>
              <a:endParaRPr/>
            </a:p>
          </p:txBody>
        </p:sp>
        <p:sp>
          <p:nvSpPr>
            <p:cNvPr id="440" name="Google Shape;440;p37"/>
            <p:cNvSpPr txBox="1"/>
            <p:nvPr/>
          </p:nvSpPr>
          <p:spPr>
            <a:xfrm>
              <a:off x="3017536" y="2729410"/>
              <a:ext cx="644999" cy="24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50"/>
                <a:buFont typeface="Arial Narrow"/>
                <a:buNone/>
              </a:pPr>
              <a:r>
                <a:rPr lang="en-IN" sz="1000" b="1" i="0" u="none" strike="noStrike" cap="none">
                  <a:solidFill>
                    <a:schemeClr val="lt1"/>
                  </a:solidFill>
                  <a:latin typeface="Arial Narrow"/>
                  <a:ea typeface="Arial Narrow"/>
                  <a:cs typeface="Arial Narrow"/>
                  <a:sym typeface="Arial Narrow"/>
                </a:rPr>
                <a:t>82.5</a:t>
              </a:r>
              <a:endParaRPr/>
            </a:p>
          </p:txBody>
        </p:sp>
        <p:cxnSp>
          <p:nvCxnSpPr>
            <p:cNvPr id="441" name="Google Shape;441;p37"/>
            <p:cNvCxnSpPr/>
            <p:nvPr/>
          </p:nvCxnSpPr>
          <p:spPr>
            <a:xfrm>
              <a:off x="1507331" y="2531469"/>
              <a:ext cx="0" cy="1368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42" name="Google Shape;442;p37"/>
            <p:cNvCxnSpPr/>
            <p:nvPr/>
          </p:nvCxnSpPr>
          <p:spPr>
            <a:xfrm>
              <a:off x="1964531" y="2531469"/>
              <a:ext cx="0" cy="1368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43" name="Google Shape;443;p37"/>
            <p:cNvCxnSpPr/>
            <p:nvPr/>
          </p:nvCxnSpPr>
          <p:spPr>
            <a:xfrm>
              <a:off x="2421731" y="2531469"/>
              <a:ext cx="0" cy="1368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44" name="Google Shape;444;p37"/>
            <p:cNvCxnSpPr/>
            <p:nvPr/>
          </p:nvCxnSpPr>
          <p:spPr>
            <a:xfrm>
              <a:off x="2877344" y="2531469"/>
              <a:ext cx="0" cy="1368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45" name="Google Shape;445;p37"/>
            <p:cNvCxnSpPr/>
            <p:nvPr/>
          </p:nvCxnSpPr>
          <p:spPr>
            <a:xfrm>
              <a:off x="3791744" y="2531469"/>
              <a:ext cx="0" cy="1368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46" name="Google Shape;446;p37"/>
            <p:cNvCxnSpPr/>
            <p:nvPr/>
          </p:nvCxnSpPr>
          <p:spPr>
            <a:xfrm>
              <a:off x="4247356" y="2531469"/>
              <a:ext cx="0" cy="1368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47" name="Google Shape;447;p37"/>
            <p:cNvCxnSpPr/>
            <p:nvPr/>
          </p:nvCxnSpPr>
          <p:spPr>
            <a:xfrm>
              <a:off x="4704556" y="2531469"/>
              <a:ext cx="0" cy="1368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cxnSp>
          <p:nvCxnSpPr>
            <p:cNvPr id="448" name="Google Shape;448;p37"/>
            <p:cNvCxnSpPr/>
            <p:nvPr/>
          </p:nvCxnSpPr>
          <p:spPr>
            <a:xfrm>
              <a:off x="5160169" y="2531469"/>
              <a:ext cx="0" cy="136800"/>
            </a:xfrm>
            <a:prstGeom prst="straightConnector1">
              <a:avLst/>
            </a:prstGeom>
            <a:noFill/>
            <a:ln w="12700"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cxnSp>
        <p:sp>
          <p:nvSpPr>
            <p:cNvPr id="449" name="Google Shape;449;p37"/>
            <p:cNvSpPr/>
            <p:nvPr/>
          </p:nvSpPr>
          <p:spPr>
            <a:xfrm>
              <a:off x="3594894" y="2553728"/>
              <a:ext cx="90600" cy="90600"/>
            </a:xfrm>
            <a:prstGeom prst="ellipse">
              <a:avLst/>
            </a:prstGeom>
            <a:solidFill>
              <a:srgbClr val="960E81"/>
            </a:solidFill>
            <a:ln>
              <a:noFill/>
            </a:ln>
            <a:effectLst>
              <a:outerShdw blurRad="63500" sx="102000" sy="102000" algn="ctr"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0" name="Google Shape;450;p37"/>
            <p:cNvSpPr txBox="1"/>
            <p:nvPr/>
          </p:nvSpPr>
          <p:spPr>
            <a:xfrm>
              <a:off x="3266280" y="2192814"/>
              <a:ext cx="731699" cy="33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60E81"/>
                </a:buClr>
                <a:buSzPts val="400"/>
                <a:buFont typeface="Arial"/>
                <a:buNone/>
              </a:pPr>
              <a:r>
                <a:rPr lang="en-IN" sz="1600" b="1" i="0" u="none" strike="noStrike" cap="none">
                  <a:solidFill>
                    <a:srgbClr val="960E81"/>
                  </a:solidFill>
                  <a:latin typeface="Arial"/>
                  <a:ea typeface="Arial"/>
                  <a:cs typeface="Arial"/>
                  <a:sym typeface="Arial"/>
                </a:rPr>
                <a:t>82.53</a:t>
              </a:r>
              <a:endParaRPr/>
            </a:p>
          </p:txBody>
        </p:sp>
      </p:grpSp>
      <p:grpSp>
        <p:nvGrpSpPr>
          <p:cNvPr id="451" name="Google Shape;451;p37"/>
          <p:cNvGrpSpPr/>
          <p:nvPr/>
        </p:nvGrpSpPr>
        <p:grpSpPr>
          <a:xfrm>
            <a:off x="592138" y="5414847"/>
            <a:ext cx="5486400" cy="806305"/>
            <a:chOff x="592876" y="5415413"/>
            <a:chExt cx="5486400" cy="805500"/>
          </a:xfrm>
        </p:grpSpPr>
        <p:sp>
          <p:nvSpPr>
            <p:cNvPr id="452" name="Google Shape;452;p37"/>
            <p:cNvSpPr/>
            <p:nvPr/>
          </p:nvSpPr>
          <p:spPr>
            <a:xfrm>
              <a:off x="592876" y="5415413"/>
              <a:ext cx="5486400" cy="805500"/>
            </a:xfrm>
            <a:custGeom>
              <a:avLst/>
              <a:gdLst/>
              <a:ahLst/>
              <a:cxnLst/>
              <a:rect l="l" t="t" r="r" b="b"/>
              <a:pathLst>
                <a:path w="120000" h="120000" extrusionOk="0">
                  <a:moveTo>
                    <a:pt x="0" y="0"/>
                  </a:moveTo>
                  <a:lnTo>
                    <a:pt x="120000" y="0"/>
                  </a:lnTo>
                  <a:cubicBezTo>
                    <a:pt x="119555" y="44313"/>
                    <a:pt x="119431" y="74228"/>
                    <a:pt x="120000" y="119935"/>
                  </a:cubicBezTo>
                  <a:cubicBezTo>
                    <a:pt x="80425" y="118318"/>
                    <a:pt x="39646" y="120379"/>
                    <a:pt x="0" y="119935"/>
                  </a:cubicBezTo>
                  <a:cubicBezTo>
                    <a:pt x="425" y="79957"/>
                    <a:pt x="144" y="52983"/>
                    <a:pt x="0" y="0"/>
                  </a:cubicBezTo>
                  <a:close/>
                </a:path>
              </a:pathLst>
            </a:custGeom>
            <a:gradFill>
              <a:gsLst>
                <a:gs pos="0">
                  <a:schemeClr val="dk1"/>
                </a:gs>
                <a:gs pos="12000">
                  <a:schemeClr val="dk1"/>
                </a:gs>
                <a:gs pos="50000">
                  <a:schemeClr val="dk1"/>
                </a:gs>
                <a:gs pos="95000">
                  <a:schemeClr val="dk1"/>
                </a:gs>
                <a:gs pos="100000">
                  <a:schemeClr val="dk1"/>
                </a:gs>
              </a:gsLst>
              <a:lin ang="2700006" scaled="0"/>
            </a:gradFill>
            <a:ln w="9525" cap="flat" cmpd="sng">
              <a:solidFill>
                <a:srgbClr val="FEFEFE"/>
              </a:solidFill>
              <a:prstDash val="solid"/>
              <a:round/>
              <a:headEnd type="none" w="sm" len="sm"/>
              <a:tailEnd type="none" w="sm" len="sm"/>
            </a:ln>
            <a:effectLst>
              <a:outerShdw blurRad="50799"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Georgia"/>
                <a:buNone/>
              </a:pPr>
              <a:r>
                <a:rPr lang="en-IN" sz="1800" b="0" i="0" u="none" strike="noStrike" cap="none">
                  <a:solidFill>
                    <a:schemeClr val="lt1"/>
                  </a:solidFill>
                  <a:latin typeface="Georgia"/>
                  <a:ea typeface="Georgia"/>
                  <a:cs typeface="Georgia"/>
                  <a:sym typeface="Georgia"/>
                </a:rPr>
                <a:t> </a:t>
              </a:r>
              <a:endParaRPr/>
            </a:p>
          </p:txBody>
        </p:sp>
        <p:sp>
          <p:nvSpPr>
            <p:cNvPr id="453" name="Google Shape;453;p37"/>
            <p:cNvSpPr/>
            <p:nvPr/>
          </p:nvSpPr>
          <p:spPr>
            <a:xfrm>
              <a:off x="756387" y="5464575"/>
              <a:ext cx="5167200" cy="707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60E81"/>
                </a:buClr>
                <a:buSzPts val="500"/>
                <a:buFont typeface="Arial"/>
                <a:buNone/>
              </a:pPr>
              <a:r>
                <a:rPr lang="en-IN" sz="2000" b="1" i="0" u="none" strike="noStrike" cap="none">
                  <a:solidFill>
                    <a:srgbClr val="960E81"/>
                  </a:solidFill>
                  <a:latin typeface="Arial"/>
                  <a:ea typeface="Arial"/>
                  <a:cs typeface="Arial"/>
                  <a:sym typeface="Arial"/>
                </a:rPr>
                <a:t>82.53 </a:t>
              </a:r>
              <a:r>
                <a:rPr lang="en-IN" sz="1800" b="0" i="0" u="none" strike="noStrike" cap="none">
                  <a:solidFill>
                    <a:schemeClr val="lt1"/>
                  </a:solidFill>
                  <a:latin typeface="Arial"/>
                  <a:ea typeface="Arial"/>
                  <a:cs typeface="Arial"/>
                  <a:sym typeface="Arial"/>
                </a:rPr>
                <a:t>rounded to the nearest one is </a:t>
              </a:r>
              <a:r>
                <a:rPr lang="en-IN" sz="2000" b="1" i="0" u="none" strike="noStrike" cap="none">
                  <a:solidFill>
                    <a:srgbClr val="370C7E"/>
                  </a:solidFill>
                  <a:latin typeface="Arial"/>
                  <a:ea typeface="Arial"/>
                  <a:cs typeface="Arial"/>
                  <a:sym typeface="Arial"/>
                </a:rPr>
                <a:t>83</a:t>
              </a:r>
              <a:r>
                <a:rPr lang="en-IN" sz="1800" b="0" i="0" u="none" strike="noStrike" cap="none">
                  <a:solidFill>
                    <a:srgbClr val="370C7E"/>
                  </a:solidFill>
                  <a:latin typeface="Arial"/>
                  <a:ea typeface="Arial"/>
                  <a:cs typeface="Arial"/>
                  <a:sym typeface="Arial"/>
                </a:rPr>
                <a:t> </a:t>
              </a:r>
              <a:r>
                <a:rPr lang="en-IN" sz="1800" b="0" i="0" u="none" strike="noStrike" cap="none">
                  <a:solidFill>
                    <a:schemeClr val="lt1"/>
                  </a:solidFill>
                  <a:latin typeface="Arial"/>
                  <a:ea typeface="Arial"/>
                  <a:cs typeface="Arial"/>
                  <a:sym typeface="Arial"/>
                </a:rPr>
                <a:t>because it is </a:t>
              </a:r>
              <a:r>
                <a:rPr lang="en-IN" sz="1800" b="1" i="0" u="none" strike="noStrike" cap="none">
                  <a:solidFill>
                    <a:srgbClr val="7F0000"/>
                  </a:solidFill>
                  <a:latin typeface="Arial"/>
                  <a:ea typeface="Arial"/>
                  <a:cs typeface="Arial"/>
                  <a:sym typeface="Arial"/>
                </a:rPr>
                <a:t>nearer in value </a:t>
              </a:r>
              <a:r>
                <a:rPr lang="en-IN" sz="1800" b="0" i="0" u="none" strike="noStrike" cap="none">
                  <a:solidFill>
                    <a:schemeClr val="lt1"/>
                  </a:solidFill>
                  <a:latin typeface="Arial"/>
                  <a:ea typeface="Arial"/>
                  <a:cs typeface="Arial"/>
                  <a:sym typeface="Arial"/>
                </a:rPr>
                <a:t>to </a:t>
              </a:r>
              <a:r>
                <a:rPr lang="en-IN" sz="2000" b="1" i="0" u="none" strike="noStrike" cap="none">
                  <a:solidFill>
                    <a:srgbClr val="370C7E"/>
                  </a:solidFill>
                  <a:latin typeface="Arial"/>
                  <a:ea typeface="Arial"/>
                  <a:cs typeface="Arial"/>
                  <a:sym typeface="Arial"/>
                </a:rPr>
                <a:t>83</a:t>
              </a:r>
              <a:r>
                <a:rPr lang="en-IN" sz="1800" b="0" i="0" u="none" strike="noStrike" cap="none">
                  <a:solidFill>
                    <a:srgbClr val="370C7E"/>
                  </a:solidFill>
                  <a:latin typeface="Arial"/>
                  <a:ea typeface="Arial"/>
                  <a:cs typeface="Arial"/>
                  <a:sym typeface="Arial"/>
                </a:rPr>
                <a:t> </a:t>
              </a:r>
              <a:r>
                <a:rPr lang="en-IN" sz="1800" b="0" i="0" u="none" strike="noStrike" cap="none">
                  <a:solidFill>
                    <a:schemeClr val="lt1"/>
                  </a:solidFill>
                  <a:latin typeface="Arial"/>
                  <a:ea typeface="Arial"/>
                  <a:cs typeface="Arial"/>
                  <a:sym typeface="Arial"/>
                </a:rPr>
                <a:t>than </a:t>
              </a:r>
              <a:r>
                <a:rPr lang="en-IN" sz="2000" b="1" i="0" u="none" strike="noStrike" cap="none">
                  <a:solidFill>
                    <a:schemeClr val="accent2"/>
                  </a:solidFill>
                  <a:latin typeface="Arial"/>
                  <a:ea typeface="Arial"/>
                  <a:cs typeface="Arial"/>
                  <a:sym typeface="Arial"/>
                </a:rPr>
                <a:t>82</a:t>
              </a:r>
              <a:r>
                <a:rPr lang="en-IN" sz="1800" b="0" i="0" u="none" strike="noStrike" cap="none">
                  <a:solidFill>
                    <a:srgbClr val="000000"/>
                  </a:solidFill>
                  <a:latin typeface="Arial"/>
                  <a:ea typeface="Arial"/>
                  <a:cs typeface="Arial"/>
                  <a:sym typeface="Arial"/>
                </a:rPr>
                <a:t>.</a:t>
              </a:r>
              <a:endParaRPr/>
            </a:p>
          </p:txBody>
        </p:sp>
      </p:gr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8"/>
          <p:cNvSpPr/>
          <p:nvPr/>
        </p:nvSpPr>
        <p:spPr>
          <a:xfrm>
            <a:off x="93662" y="111125"/>
            <a:ext cx="9006000" cy="44400"/>
          </a:xfrm>
          <a:prstGeom prst="rect">
            <a:avLst/>
          </a:prstGeom>
          <a:gradFill>
            <a:gsLst>
              <a:gs pos="0">
                <a:srgbClr val="065978"/>
              </a:gs>
              <a:gs pos="75000">
                <a:schemeClr val="dk1"/>
              </a:gs>
              <a:gs pos="100000">
                <a:schemeClr val="dk1"/>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grpSp>
        <p:nvGrpSpPr>
          <p:cNvPr id="459" name="Google Shape;459;p38"/>
          <p:cNvGrpSpPr/>
          <p:nvPr/>
        </p:nvGrpSpPr>
        <p:grpSpPr>
          <a:xfrm>
            <a:off x="-1" y="1023888"/>
            <a:ext cx="7094400" cy="1673232"/>
            <a:chOff x="93662" y="1050925"/>
            <a:chExt cx="7094400" cy="1673400"/>
          </a:xfrm>
        </p:grpSpPr>
        <p:pic>
          <p:nvPicPr>
            <p:cNvPr id="460" name="Google Shape;460;p38"/>
            <p:cNvPicPr preferRelativeResize="0"/>
            <p:nvPr/>
          </p:nvPicPr>
          <p:blipFill rotWithShape="1">
            <a:blip r:embed="rId3">
              <a:alphaModFix/>
            </a:blip>
            <a:srcRect/>
            <a:stretch/>
          </p:blipFill>
          <p:spPr>
            <a:xfrm>
              <a:off x="93662" y="1050925"/>
              <a:ext cx="7094400" cy="1673400"/>
            </a:xfrm>
            <a:prstGeom prst="rect">
              <a:avLst/>
            </a:prstGeom>
            <a:noFill/>
            <a:ln>
              <a:noFill/>
            </a:ln>
          </p:spPr>
        </p:pic>
        <p:sp>
          <p:nvSpPr>
            <p:cNvPr id="461" name="Google Shape;461;p38"/>
            <p:cNvSpPr/>
            <p:nvPr/>
          </p:nvSpPr>
          <p:spPr>
            <a:xfrm>
              <a:off x="527051" y="1393843"/>
              <a:ext cx="5483100" cy="11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50"/>
                <a:buFont typeface="Arial"/>
                <a:buNone/>
              </a:pPr>
              <a:r>
                <a:rPr lang="en-IN" sz="1400" b="0" i="0" u="none" strike="noStrike" cap="none">
                  <a:solidFill>
                    <a:srgbClr val="000000"/>
                  </a:solidFill>
                  <a:latin typeface="Arial"/>
                  <a:ea typeface="Arial"/>
                  <a:cs typeface="Arial"/>
                  <a:sym typeface="Arial"/>
                </a:rPr>
                <a:t>Read the problem and identify</a:t>
              </a:r>
              <a:r>
                <a:rPr lang="en-IN" sz="1400" b="0" i="0" u="none" strike="noStrike" cap="none" baseline="-25000">
                  <a:solidFill>
                    <a:srgbClr val="000000"/>
                  </a:solidFill>
                  <a:latin typeface="Arial"/>
                  <a:ea typeface="Arial"/>
                  <a:cs typeface="Arial"/>
                  <a:sym typeface="Arial"/>
                </a:rPr>
                <a:t>1</a:t>
              </a:r>
              <a:r>
                <a:rPr lang="en-IN" sz="1400" b="0" i="0" u="none" strike="noStrike" cap="none">
                  <a:solidFill>
                    <a:srgbClr val="000000"/>
                  </a:solidFill>
                  <a:latin typeface="Arial"/>
                  <a:ea typeface="Arial"/>
                  <a:cs typeface="Arial"/>
                  <a:sym typeface="Arial"/>
                </a:rPr>
                <a:t> the place value to round to.  (circle)</a:t>
              </a:r>
              <a:endParaRPr/>
            </a:p>
            <a:p>
              <a:pPr marL="0" marR="0" lvl="0" indent="0" algn="l" rtl="0">
                <a:lnSpc>
                  <a:spcPct val="100000"/>
                </a:lnSpc>
                <a:spcBef>
                  <a:spcPts val="0"/>
                </a:spcBef>
                <a:spcAft>
                  <a:spcPts val="0"/>
                </a:spcAft>
                <a:buClr>
                  <a:srgbClr val="000000"/>
                </a:buClr>
                <a:buSzPts val="350"/>
                <a:buFont typeface="Arial"/>
                <a:buNone/>
              </a:pPr>
              <a:r>
                <a:rPr lang="en-IN" sz="1400" b="0" i="0" u="none" strike="noStrike" cap="none">
                  <a:solidFill>
                    <a:srgbClr val="000000"/>
                  </a:solidFill>
                  <a:latin typeface="Arial"/>
                  <a:ea typeface="Arial"/>
                  <a:cs typeface="Arial"/>
                  <a:sym typeface="Arial"/>
                </a:rPr>
                <a:t>Label the number line with the appropriate</a:t>
              </a:r>
              <a:r>
                <a:rPr lang="en-IN" sz="1400" b="0" i="0" u="none" strike="noStrike" cap="none" baseline="-25000">
                  <a:solidFill>
                    <a:srgbClr val="000000"/>
                  </a:solidFill>
                  <a:latin typeface="Arial"/>
                  <a:ea typeface="Arial"/>
                  <a:cs typeface="Arial"/>
                  <a:sym typeface="Arial"/>
                </a:rPr>
                <a:t>2</a:t>
              </a:r>
              <a:r>
                <a:rPr lang="en-IN" sz="1400" b="0" i="0" u="none" strike="noStrike" cap="none">
                  <a:solidFill>
                    <a:srgbClr val="000000"/>
                  </a:solidFill>
                  <a:latin typeface="Arial"/>
                  <a:ea typeface="Arial"/>
                  <a:cs typeface="Arial"/>
                  <a:sym typeface="Arial"/>
                </a:rPr>
                <a:t> numbers.</a:t>
              </a:r>
              <a:endParaRPr/>
            </a:p>
            <a:p>
              <a:pPr marL="0" marR="0" lvl="0" indent="0" algn="l" rtl="0">
                <a:lnSpc>
                  <a:spcPct val="100000"/>
                </a:lnSpc>
                <a:spcBef>
                  <a:spcPts val="0"/>
                </a:spcBef>
                <a:spcAft>
                  <a:spcPts val="0"/>
                </a:spcAft>
                <a:buClr>
                  <a:srgbClr val="000000"/>
                </a:buClr>
                <a:buSzPts val="350"/>
                <a:buFont typeface="Arial"/>
                <a:buNone/>
              </a:pPr>
              <a:r>
                <a:rPr lang="en-IN" sz="1400" b="0" i="0" u="none" strike="noStrike" cap="none">
                  <a:solidFill>
                    <a:srgbClr val="000000"/>
                  </a:solidFill>
                  <a:latin typeface="Arial"/>
                  <a:ea typeface="Arial"/>
                  <a:cs typeface="Arial"/>
                  <a:sym typeface="Arial"/>
                </a:rPr>
                <a:t>Place the given number on the number line.</a:t>
              </a:r>
              <a:endParaRPr/>
            </a:p>
            <a:p>
              <a:pPr marL="0" marR="0" lvl="0" indent="0" algn="l" rtl="0">
                <a:lnSpc>
                  <a:spcPct val="100000"/>
                </a:lnSpc>
                <a:spcBef>
                  <a:spcPts val="0"/>
                </a:spcBef>
                <a:spcAft>
                  <a:spcPts val="0"/>
                </a:spcAft>
                <a:buClr>
                  <a:srgbClr val="000000"/>
                </a:buClr>
                <a:buSzPts val="350"/>
                <a:buFont typeface="Arial"/>
                <a:buNone/>
              </a:pPr>
              <a:r>
                <a:rPr lang="en-IN" sz="1400" b="0" i="0" u="none" strike="noStrike" cap="none">
                  <a:solidFill>
                    <a:srgbClr val="000000"/>
                  </a:solidFill>
                  <a:latin typeface="Arial"/>
                  <a:ea typeface="Arial"/>
                  <a:cs typeface="Arial"/>
                  <a:sym typeface="Arial"/>
                </a:rPr>
                <a:t>Round the number up or down.  </a:t>
              </a:r>
              <a:endParaRPr/>
            </a:p>
            <a:p>
              <a:pPr marL="0" marR="0" lvl="0" indent="0" algn="l" rtl="0">
                <a:lnSpc>
                  <a:spcPct val="100000"/>
                </a:lnSpc>
                <a:spcBef>
                  <a:spcPts val="0"/>
                </a:spcBef>
                <a:spcAft>
                  <a:spcPts val="0"/>
                </a:spcAft>
                <a:buClr>
                  <a:srgbClr val="000000"/>
                </a:buClr>
                <a:buSzPts val="350"/>
                <a:buFont typeface="Arial"/>
                <a:buNone/>
              </a:pPr>
              <a:r>
                <a:rPr lang="en-IN" sz="1400" b="0" i="0" u="none" strike="noStrike" cap="none">
                  <a:solidFill>
                    <a:srgbClr val="000000"/>
                  </a:solidFill>
                  <a:latin typeface="Arial"/>
                  <a:ea typeface="Arial"/>
                  <a:cs typeface="Arial"/>
                  <a:sym typeface="Arial"/>
                </a:rPr>
                <a:t>Interpret</a:t>
              </a:r>
              <a:r>
                <a:rPr lang="en-IN" sz="1400" b="0" i="0" u="none" strike="noStrike" cap="none" baseline="-25000">
                  <a:solidFill>
                    <a:srgbClr val="000000"/>
                  </a:solidFill>
                  <a:latin typeface="Arial"/>
                  <a:ea typeface="Arial"/>
                  <a:cs typeface="Arial"/>
                  <a:sym typeface="Arial"/>
                </a:rPr>
                <a:t>3</a:t>
              </a:r>
              <a:r>
                <a:rPr lang="en-IN" sz="1400" b="0" i="0" u="none" strike="noStrike" cap="none">
                  <a:solidFill>
                    <a:srgbClr val="000000"/>
                  </a:solidFill>
                  <a:latin typeface="Arial"/>
                  <a:ea typeface="Arial"/>
                  <a:cs typeface="Arial"/>
                  <a:sym typeface="Arial"/>
                </a:rPr>
                <a:t> your answer. (write) </a:t>
              </a:r>
              <a:endParaRPr/>
            </a:p>
          </p:txBody>
        </p:sp>
        <p:sp>
          <p:nvSpPr>
            <p:cNvPr id="462" name="Google Shape;462;p38"/>
            <p:cNvSpPr/>
            <p:nvPr/>
          </p:nvSpPr>
          <p:spPr>
            <a:xfrm>
              <a:off x="274638" y="1165231"/>
              <a:ext cx="1616099" cy="308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50"/>
                <a:buFont typeface="Arial"/>
                <a:buNone/>
              </a:pPr>
              <a:r>
                <a:rPr lang="en-IN" sz="1400" b="1" i="0" u="none" strike="noStrike" cap="none">
                  <a:solidFill>
                    <a:srgbClr val="000000"/>
                  </a:solidFill>
                  <a:latin typeface="Arial"/>
                  <a:ea typeface="Arial"/>
                  <a:cs typeface="Arial"/>
                  <a:sym typeface="Arial"/>
                </a:rPr>
                <a:t>Round decimals.</a:t>
              </a:r>
              <a:endParaRPr/>
            </a:p>
          </p:txBody>
        </p:sp>
        <p:sp>
          <p:nvSpPr>
            <p:cNvPr id="463" name="Google Shape;463;p38"/>
            <p:cNvSpPr/>
            <p:nvPr/>
          </p:nvSpPr>
          <p:spPr>
            <a:xfrm>
              <a:off x="376238" y="1441471"/>
              <a:ext cx="173100" cy="173100"/>
            </a:xfrm>
            <a:prstGeom prst="ellipse">
              <a:avLst/>
            </a:prstGeom>
            <a:solidFill>
              <a:srgbClr val="06597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
                <a:buFont typeface="Cabin"/>
                <a:buNone/>
              </a:pPr>
              <a:r>
                <a:rPr lang="en-IN" sz="1200" b="1" i="0" u="none" strike="noStrike" cap="none">
                  <a:solidFill>
                    <a:schemeClr val="lt1"/>
                  </a:solidFill>
                  <a:latin typeface="Cabin"/>
                  <a:ea typeface="Cabin"/>
                  <a:cs typeface="Cabin"/>
                  <a:sym typeface="Cabin"/>
                </a:rPr>
                <a:t>1</a:t>
              </a:r>
              <a:endParaRPr/>
            </a:p>
          </p:txBody>
        </p:sp>
        <p:sp>
          <p:nvSpPr>
            <p:cNvPr id="464" name="Google Shape;464;p38"/>
            <p:cNvSpPr/>
            <p:nvPr/>
          </p:nvSpPr>
          <p:spPr>
            <a:xfrm>
              <a:off x="376238" y="1668493"/>
              <a:ext cx="173100" cy="173100"/>
            </a:xfrm>
            <a:prstGeom prst="ellipse">
              <a:avLst/>
            </a:prstGeom>
            <a:solidFill>
              <a:srgbClr val="06597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
                <a:buFont typeface="Cabin"/>
                <a:buNone/>
              </a:pPr>
              <a:r>
                <a:rPr lang="en-IN" sz="1200" b="1" i="0" u="none" strike="noStrike" cap="none">
                  <a:solidFill>
                    <a:schemeClr val="lt1"/>
                  </a:solidFill>
                  <a:latin typeface="Cabin"/>
                  <a:ea typeface="Cabin"/>
                  <a:cs typeface="Cabin"/>
                  <a:sym typeface="Cabin"/>
                </a:rPr>
                <a:t>2</a:t>
              </a:r>
              <a:endParaRPr/>
            </a:p>
          </p:txBody>
        </p:sp>
        <p:sp>
          <p:nvSpPr>
            <p:cNvPr id="465" name="Google Shape;465;p38"/>
            <p:cNvSpPr/>
            <p:nvPr/>
          </p:nvSpPr>
          <p:spPr>
            <a:xfrm>
              <a:off x="376238" y="1878055"/>
              <a:ext cx="173100" cy="173100"/>
            </a:xfrm>
            <a:prstGeom prst="ellipse">
              <a:avLst/>
            </a:prstGeom>
            <a:solidFill>
              <a:srgbClr val="06597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
                <a:buFont typeface="Cabin"/>
                <a:buNone/>
              </a:pPr>
              <a:r>
                <a:rPr lang="en-IN" sz="1200" b="1" i="0" u="none" strike="noStrike" cap="none">
                  <a:solidFill>
                    <a:schemeClr val="lt1"/>
                  </a:solidFill>
                  <a:latin typeface="Cabin"/>
                  <a:ea typeface="Cabin"/>
                  <a:cs typeface="Cabin"/>
                  <a:sym typeface="Cabin"/>
                </a:rPr>
                <a:t>3</a:t>
              </a:r>
              <a:endParaRPr/>
            </a:p>
          </p:txBody>
        </p:sp>
        <p:sp>
          <p:nvSpPr>
            <p:cNvPr id="466" name="Google Shape;466;p38"/>
            <p:cNvSpPr/>
            <p:nvPr/>
          </p:nvSpPr>
          <p:spPr>
            <a:xfrm>
              <a:off x="376238" y="2109843"/>
              <a:ext cx="173100" cy="173100"/>
            </a:xfrm>
            <a:prstGeom prst="ellipse">
              <a:avLst/>
            </a:prstGeom>
            <a:solidFill>
              <a:srgbClr val="06597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
                <a:buFont typeface="Cabin"/>
                <a:buNone/>
              </a:pPr>
              <a:r>
                <a:rPr lang="en-IN" sz="1200" b="1" i="0" u="none" strike="noStrike" cap="none">
                  <a:solidFill>
                    <a:schemeClr val="lt1"/>
                  </a:solidFill>
                  <a:latin typeface="Cabin"/>
                  <a:ea typeface="Cabin"/>
                  <a:cs typeface="Cabin"/>
                  <a:sym typeface="Cabin"/>
                </a:rPr>
                <a:t>4</a:t>
              </a:r>
              <a:endParaRPr/>
            </a:p>
          </p:txBody>
        </p:sp>
        <p:sp>
          <p:nvSpPr>
            <p:cNvPr id="467" name="Google Shape;467;p38"/>
            <p:cNvSpPr/>
            <p:nvPr/>
          </p:nvSpPr>
          <p:spPr>
            <a:xfrm>
              <a:off x="376238" y="2319404"/>
              <a:ext cx="173100" cy="173100"/>
            </a:xfrm>
            <a:prstGeom prst="ellipse">
              <a:avLst/>
            </a:prstGeom>
            <a:solidFill>
              <a:srgbClr val="06597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
                <a:buFont typeface="Cabin"/>
                <a:buNone/>
              </a:pPr>
              <a:r>
                <a:rPr lang="en-IN" sz="1200" b="1" i="0" u="none" strike="noStrike" cap="none">
                  <a:solidFill>
                    <a:schemeClr val="lt1"/>
                  </a:solidFill>
                  <a:latin typeface="Cabin"/>
                  <a:ea typeface="Cabin"/>
                  <a:cs typeface="Cabin"/>
                  <a:sym typeface="Cabin"/>
                </a:rPr>
                <a:t>5</a:t>
              </a:r>
              <a:endParaRPr/>
            </a:p>
          </p:txBody>
        </p:sp>
      </p:grpSp>
      <p:graphicFrame>
        <p:nvGraphicFramePr>
          <p:cNvPr id="468" name="Google Shape;468;p38"/>
          <p:cNvGraphicFramePr/>
          <p:nvPr/>
        </p:nvGraphicFramePr>
        <p:xfrm>
          <a:off x="171450" y="2771775"/>
          <a:ext cx="6504000" cy="3140075"/>
        </p:xfrm>
        <a:graphic>
          <a:graphicData uri="http://schemas.openxmlformats.org/drawingml/2006/table">
            <a:tbl>
              <a:tblPr firstRow="1" bandRow="1">
                <a:noFill/>
                <a:tableStyleId>{93562BDA-D200-452A-A351-26F224A90801}</a:tableStyleId>
              </a:tblPr>
              <a:tblGrid>
                <a:gridCol w="3252000"/>
                <a:gridCol w="3252000"/>
              </a:tblGrid>
              <a:tr h="3140075">
                <a:tc>
                  <a:txBody>
                    <a:bodyPr/>
                    <a:lstStyle/>
                    <a:p>
                      <a:pPr marL="0" marR="0" lvl="0" indent="0" algn="l" rtl="0">
                        <a:lnSpc>
                          <a:spcPct val="100000"/>
                        </a:lnSpc>
                        <a:spcBef>
                          <a:spcPts val="0"/>
                        </a:spcBef>
                        <a:spcAft>
                          <a:spcPts val="0"/>
                        </a:spcAft>
                        <a:buClr>
                          <a:schemeClr val="lt1"/>
                        </a:buClr>
                        <a:buSzPts val="350"/>
                        <a:buFont typeface="Arial"/>
                        <a:buNone/>
                      </a:pPr>
                      <a:r>
                        <a:rPr lang="en-IN" sz="1400" u="none" strike="noStrike" cap="none">
                          <a:solidFill>
                            <a:srgbClr val="F3F3F3"/>
                          </a:solidFill>
                          <a:latin typeface="Arial"/>
                          <a:ea typeface="Arial"/>
                          <a:cs typeface="Arial"/>
                          <a:sym typeface="Arial"/>
                        </a:rPr>
                        <a:t>3.  Round to the nearest tenth.</a:t>
                      </a:r>
                      <a:endParaRPr/>
                    </a:p>
                    <a:p>
                      <a:pPr marL="225425" marR="0" lvl="0" indent="-9525" algn="ctr" rtl="0">
                        <a:lnSpc>
                          <a:spcPct val="100000"/>
                        </a:lnSpc>
                        <a:spcBef>
                          <a:spcPts val="0"/>
                        </a:spcBef>
                        <a:spcAft>
                          <a:spcPts val="0"/>
                        </a:spcAft>
                        <a:buClr>
                          <a:schemeClr val="lt1"/>
                        </a:buClr>
                        <a:buSzPts val="450"/>
                        <a:buFont typeface="Arial"/>
                        <a:buNone/>
                      </a:pPr>
                      <a:r>
                        <a:rPr lang="en-IN" sz="1800" b="1" u="none" strike="noStrike" cap="none">
                          <a:solidFill>
                            <a:srgbClr val="F3F3F3"/>
                          </a:solidFill>
                          <a:latin typeface="Arial"/>
                          <a:ea typeface="Arial"/>
                          <a:cs typeface="Arial"/>
                          <a:sym typeface="Arial"/>
                        </a:rPr>
                        <a:t>48.640</a:t>
                      </a:r>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3F3F3"/>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3F3F3"/>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3F3F3"/>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3F3F3"/>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3F3F3"/>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3F3F3"/>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3F3F3"/>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50"/>
                        <a:buFont typeface="Georgia"/>
                        <a:buNone/>
                      </a:pPr>
                      <a:endParaRPr sz="1400" u="none" strike="noStrike" cap="none">
                        <a:solidFill>
                          <a:srgbClr val="F3F3F3"/>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50"/>
                        <a:buFont typeface="Arial"/>
                        <a:buNone/>
                      </a:pPr>
                      <a:r>
                        <a:rPr lang="en-IN" sz="1400" u="none" strike="noStrike" cap="none">
                          <a:solidFill>
                            <a:srgbClr val="F3F3F3"/>
                          </a:solidFill>
                          <a:latin typeface="Arial"/>
                          <a:ea typeface="Arial"/>
                          <a:cs typeface="Arial"/>
                          <a:sym typeface="Arial"/>
                        </a:rPr>
                        <a:t>__________ rounded to the </a:t>
                      </a:r>
                      <a:r>
                        <a:rPr lang="en-IN" sz="1400" b="1" u="none" strike="noStrike" cap="none">
                          <a:solidFill>
                            <a:srgbClr val="F3F3F3"/>
                          </a:solidFill>
                          <a:latin typeface="Arial"/>
                          <a:ea typeface="Arial"/>
                          <a:cs typeface="Arial"/>
                          <a:sym typeface="Arial"/>
                        </a:rPr>
                        <a:t>nearest</a:t>
                      </a:r>
                      <a:r>
                        <a:rPr lang="en-IN" sz="1400" u="none" strike="noStrike" cap="none">
                          <a:solidFill>
                            <a:srgbClr val="F3F3F3"/>
                          </a:solidFill>
                          <a:latin typeface="Arial"/>
                          <a:ea typeface="Arial"/>
                          <a:cs typeface="Arial"/>
                          <a:sym typeface="Arial"/>
                        </a:rPr>
                        <a:t> </a:t>
                      </a:r>
                      <a:r>
                        <a:rPr lang="en-IN" sz="1400" b="1" u="none" strike="noStrike" cap="none">
                          <a:solidFill>
                            <a:srgbClr val="F3F3F3"/>
                          </a:solidFill>
                          <a:latin typeface="Arial"/>
                          <a:ea typeface="Arial"/>
                          <a:cs typeface="Arial"/>
                          <a:sym typeface="Arial"/>
                        </a:rPr>
                        <a:t>tenth</a:t>
                      </a:r>
                      <a:r>
                        <a:rPr lang="en-IN" sz="1400" u="none" strike="noStrike" cap="none">
                          <a:solidFill>
                            <a:srgbClr val="F3F3F3"/>
                          </a:solidFill>
                          <a:latin typeface="Arial"/>
                          <a:ea typeface="Arial"/>
                          <a:cs typeface="Arial"/>
                          <a:sym typeface="Arial"/>
                        </a:rPr>
                        <a:t> is ________ because ______________________________</a:t>
                      </a:r>
                      <a:endParaRPr/>
                    </a:p>
                    <a:p>
                      <a:pPr marL="0" marR="0" lvl="0" indent="0" algn="l" rtl="0">
                        <a:lnSpc>
                          <a:spcPct val="100000"/>
                        </a:lnSpc>
                        <a:spcBef>
                          <a:spcPts val="0"/>
                        </a:spcBef>
                        <a:spcAft>
                          <a:spcPts val="0"/>
                        </a:spcAft>
                        <a:buClr>
                          <a:schemeClr val="lt1"/>
                        </a:buClr>
                        <a:buSzPts val="350"/>
                        <a:buFont typeface="Arial"/>
                        <a:buNone/>
                      </a:pPr>
                      <a:r>
                        <a:rPr lang="en-IN" sz="1400" u="none" strike="noStrike" cap="none">
                          <a:solidFill>
                            <a:srgbClr val="F3F3F3"/>
                          </a:solidFill>
                          <a:latin typeface="Arial"/>
                          <a:ea typeface="Arial"/>
                          <a:cs typeface="Arial"/>
                          <a:sym typeface="Arial"/>
                        </a:rPr>
                        <a:t>______________________________.</a:t>
                      </a:r>
                      <a:endParaRPr/>
                    </a:p>
                  </a:txBody>
                  <a:tcPr marL="91450" marR="91450" marT="45700" marB="45700"/>
                </a:tc>
                <a:tc>
                  <a:txBody>
                    <a:bodyPr/>
                    <a:lstStyle/>
                    <a:p>
                      <a:pPr marL="201612" marR="0" lvl="0" indent="-201612" algn="l" rtl="0">
                        <a:lnSpc>
                          <a:spcPct val="100000"/>
                        </a:lnSpc>
                        <a:spcBef>
                          <a:spcPts val="0"/>
                        </a:spcBef>
                        <a:spcAft>
                          <a:spcPts val="0"/>
                        </a:spcAft>
                        <a:buClr>
                          <a:srgbClr val="F3F3F3"/>
                        </a:buClr>
                        <a:buSzPts val="350"/>
                        <a:buFont typeface="Arial"/>
                        <a:buNone/>
                      </a:pPr>
                      <a:r>
                        <a:rPr lang="en-IN" sz="1400" u="none" strike="noStrike" cap="none">
                          <a:solidFill>
                            <a:srgbClr val="F3F3F3"/>
                          </a:solidFill>
                          <a:latin typeface="Arial"/>
                          <a:ea typeface="Arial"/>
                          <a:cs typeface="Arial"/>
                          <a:sym typeface="Arial"/>
                        </a:rPr>
                        <a:t>4. Round to the nearest tenth.</a:t>
                      </a:r>
                      <a:endParaRPr/>
                    </a:p>
                    <a:p>
                      <a:pPr marL="225425" marR="0" lvl="0" indent="-9525" algn="ctr" rtl="0">
                        <a:lnSpc>
                          <a:spcPct val="100000"/>
                        </a:lnSpc>
                        <a:spcBef>
                          <a:spcPts val="0"/>
                        </a:spcBef>
                        <a:spcAft>
                          <a:spcPts val="0"/>
                        </a:spcAft>
                        <a:buClr>
                          <a:srgbClr val="F3F3F3"/>
                        </a:buClr>
                        <a:buSzPts val="450"/>
                        <a:buFont typeface="Arial"/>
                        <a:buNone/>
                      </a:pPr>
                      <a:r>
                        <a:rPr lang="en-IN" sz="1800" b="1" u="none" strike="noStrike" cap="none">
                          <a:solidFill>
                            <a:srgbClr val="F3F3F3"/>
                          </a:solidFill>
                          <a:latin typeface="Arial"/>
                          <a:ea typeface="Arial"/>
                          <a:cs typeface="Arial"/>
                          <a:sym typeface="Arial"/>
                        </a:rPr>
                        <a:t>67.530</a:t>
                      </a:r>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3F3F3"/>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3F3F3"/>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3F3F3"/>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3F3F3"/>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3F3F3"/>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3F3F3"/>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3F3F3"/>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50"/>
                        <a:buFont typeface="Georgia"/>
                        <a:buNone/>
                      </a:pPr>
                      <a:endParaRPr sz="1400" u="none" strike="noStrike" cap="none">
                        <a:solidFill>
                          <a:srgbClr val="F3F3F3"/>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50"/>
                        <a:buFont typeface="Arial"/>
                        <a:buNone/>
                      </a:pPr>
                      <a:r>
                        <a:rPr lang="en-IN" sz="1400" u="none" strike="noStrike" cap="none">
                          <a:solidFill>
                            <a:srgbClr val="F3F3F3"/>
                          </a:solidFill>
                          <a:latin typeface="Arial"/>
                          <a:ea typeface="Arial"/>
                          <a:cs typeface="Arial"/>
                          <a:sym typeface="Arial"/>
                        </a:rPr>
                        <a:t>__________ rounded to the </a:t>
                      </a:r>
                      <a:r>
                        <a:rPr lang="en-IN" sz="1400" b="1" u="none" strike="noStrike" cap="none">
                          <a:solidFill>
                            <a:srgbClr val="F3F3F3"/>
                          </a:solidFill>
                          <a:latin typeface="Arial"/>
                          <a:ea typeface="Arial"/>
                          <a:cs typeface="Arial"/>
                          <a:sym typeface="Arial"/>
                        </a:rPr>
                        <a:t>nearest</a:t>
                      </a:r>
                      <a:r>
                        <a:rPr lang="en-IN" sz="1400" u="none" strike="noStrike" cap="none">
                          <a:solidFill>
                            <a:srgbClr val="F3F3F3"/>
                          </a:solidFill>
                          <a:latin typeface="Arial"/>
                          <a:ea typeface="Arial"/>
                          <a:cs typeface="Arial"/>
                          <a:sym typeface="Arial"/>
                        </a:rPr>
                        <a:t> </a:t>
                      </a:r>
                      <a:r>
                        <a:rPr lang="en-IN" sz="1400" b="1" u="none" strike="noStrike" cap="none">
                          <a:solidFill>
                            <a:srgbClr val="F3F3F3"/>
                          </a:solidFill>
                          <a:latin typeface="Arial"/>
                          <a:ea typeface="Arial"/>
                          <a:cs typeface="Arial"/>
                          <a:sym typeface="Arial"/>
                        </a:rPr>
                        <a:t>tenth</a:t>
                      </a:r>
                      <a:r>
                        <a:rPr lang="en-IN" sz="1400" u="none" strike="noStrike" cap="none">
                          <a:solidFill>
                            <a:srgbClr val="F3F3F3"/>
                          </a:solidFill>
                          <a:latin typeface="Arial"/>
                          <a:ea typeface="Arial"/>
                          <a:cs typeface="Arial"/>
                          <a:sym typeface="Arial"/>
                        </a:rPr>
                        <a:t> is ________ because ______________________________</a:t>
                      </a:r>
                      <a:endParaRPr/>
                    </a:p>
                    <a:p>
                      <a:pPr marL="0" marR="0" lvl="0" indent="0" algn="l" rtl="0">
                        <a:lnSpc>
                          <a:spcPct val="100000"/>
                        </a:lnSpc>
                        <a:spcBef>
                          <a:spcPts val="0"/>
                        </a:spcBef>
                        <a:spcAft>
                          <a:spcPts val="0"/>
                        </a:spcAft>
                        <a:buClr>
                          <a:schemeClr val="lt1"/>
                        </a:buClr>
                        <a:buSzPts val="350"/>
                        <a:buFont typeface="Arial"/>
                        <a:buNone/>
                      </a:pPr>
                      <a:r>
                        <a:rPr lang="en-IN" sz="1400" u="none" strike="noStrike" cap="none">
                          <a:solidFill>
                            <a:srgbClr val="F3F3F3"/>
                          </a:solidFill>
                          <a:latin typeface="Arial"/>
                          <a:ea typeface="Arial"/>
                          <a:cs typeface="Arial"/>
                          <a:sym typeface="Arial"/>
                        </a:rPr>
                        <a:t>______________________________.</a:t>
                      </a:r>
                      <a:endParaRPr/>
                    </a:p>
                  </a:txBody>
                  <a:tcPr marL="91450" marR="91450" marT="45700" marB="45700"/>
                </a:tc>
              </a:tr>
            </a:tbl>
          </a:graphicData>
        </a:graphic>
      </p:graphicFrame>
      <p:grpSp>
        <p:nvGrpSpPr>
          <p:cNvPr id="469" name="Google Shape;469;p38"/>
          <p:cNvGrpSpPr/>
          <p:nvPr/>
        </p:nvGrpSpPr>
        <p:grpSpPr>
          <a:xfrm>
            <a:off x="3548062" y="3805309"/>
            <a:ext cx="3047841" cy="153941"/>
            <a:chOff x="61027" y="3385599"/>
            <a:chExt cx="3230699" cy="205200"/>
          </a:xfrm>
        </p:grpSpPr>
        <p:cxnSp>
          <p:nvCxnSpPr>
            <p:cNvPr id="470" name="Google Shape;470;p38"/>
            <p:cNvCxnSpPr/>
            <p:nvPr/>
          </p:nvCxnSpPr>
          <p:spPr>
            <a:xfrm>
              <a:off x="61027" y="3487175"/>
              <a:ext cx="3230699" cy="0"/>
            </a:xfrm>
            <a:prstGeom prst="straightConnector1">
              <a:avLst/>
            </a:prstGeom>
            <a:noFill/>
            <a:ln w="19050" cap="flat" cmpd="sng">
              <a:solidFill>
                <a:schemeClr val="lt1"/>
              </a:solidFill>
              <a:prstDash val="solid"/>
              <a:round/>
              <a:headEnd type="stealth" w="lg" len="lg"/>
              <a:tailEnd type="stealth" w="lg" len="lg"/>
            </a:ln>
            <a:effectLst>
              <a:outerShdw blurRad="50799" sx="101000" sy="101000" algn="ctr" rotWithShape="0">
                <a:srgbClr val="000000">
                  <a:alpha val="40000"/>
                </a:srgbClr>
              </a:outerShdw>
            </a:effectLst>
          </p:spPr>
        </p:cxnSp>
        <p:cxnSp>
          <p:nvCxnSpPr>
            <p:cNvPr id="471" name="Google Shape;471;p38"/>
            <p:cNvCxnSpPr/>
            <p:nvPr/>
          </p:nvCxnSpPr>
          <p:spPr>
            <a:xfrm>
              <a:off x="330263"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72" name="Google Shape;472;p38"/>
            <p:cNvCxnSpPr/>
            <p:nvPr/>
          </p:nvCxnSpPr>
          <p:spPr>
            <a:xfrm>
              <a:off x="3019253"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73" name="Google Shape;473;p38"/>
            <p:cNvCxnSpPr/>
            <p:nvPr/>
          </p:nvCxnSpPr>
          <p:spPr>
            <a:xfrm>
              <a:off x="1674757"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74" name="Google Shape;474;p38"/>
            <p:cNvCxnSpPr/>
            <p:nvPr/>
          </p:nvCxnSpPr>
          <p:spPr>
            <a:xfrm>
              <a:off x="599498"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75" name="Google Shape;475;p38"/>
            <p:cNvCxnSpPr/>
            <p:nvPr/>
          </p:nvCxnSpPr>
          <p:spPr>
            <a:xfrm>
              <a:off x="867050"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76" name="Google Shape;476;p38"/>
            <p:cNvCxnSpPr/>
            <p:nvPr/>
          </p:nvCxnSpPr>
          <p:spPr>
            <a:xfrm>
              <a:off x="1136286"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77" name="Google Shape;477;p38"/>
            <p:cNvCxnSpPr/>
            <p:nvPr/>
          </p:nvCxnSpPr>
          <p:spPr>
            <a:xfrm>
              <a:off x="1405522"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78" name="Google Shape;478;p38"/>
            <p:cNvCxnSpPr/>
            <p:nvPr/>
          </p:nvCxnSpPr>
          <p:spPr>
            <a:xfrm>
              <a:off x="1943993"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79" name="Google Shape;479;p38"/>
            <p:cNvCxnSpPr/>
            <p:nvPr/>
          </p:nvCxnSpPr>
          <p:spPr>
            <a:xfrm>
              <a:off x="2211546"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80" name="Google Shape;480;p38"/>
            <p:cNvCxnSpPr/>
            <p:nvPr/>
          </p:nvCxnSpPr>
          <p:spPr>
            <a:xfrm>
              <a:off x="2480782"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81" name="Google Shape;481;p38"/>
            <p:cNvCxnSpPr/>
            <p:nvPr/>
          </p:nvCxnSpPr>
          <p:spPr>
            <a:xfrm>
              <a:off x="2750017"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grpSp>
      <p:grpSp>
        <p:nvGrpSpPr>
          <p:cNvPr id="482" name="Google Shape;482;p38"/>
          <p:cNvGrpSpPr/>
          <p:nvPr/>
        </p:nvGrpSpPr>
        <p:grpSpPr>
          <a:xfrm>
            <a:off x="322262" y="3819580"/>
            <a:ext cx="3047841" cy="153941"/>
            <a:chOff x="61027" y="3385599"/>
            <a:chExt cx="3230699" cy="205200"/>
          </a:xfrm>
        </p:grpSpPr>
        <p:cxnSp>
          <p:nvCxnSpPr>
            <p:cNvPr id="483" name="Google Shape;483;p38"/>
            <p:cNvCxnSpPr/>
            <p:nvPr/>
          </p:nvCxnSpPr>
          <p:spPr>
            <a:xfrm>
              <a:off x="61027" y="3487174"/>
              <a:ext cx="3230699" cy="0"/>
            </a:xfrm>
            <a:prstGeom prst="straightConnector1">
              <a:avLst/>
            </a:prstGeom>
            <a:noFill/>
            <a:ln w="19050" cap="flat" cmpd="sng">
              <a:solidFill>
                <a:schemeClr val="lt1"/>
              </a:solidFill>
              <a:prstDash val="solid"/>
              <a:round/>
              <a:headEnd type="stealth" w="lg" len="lg"/>
              <a:tailEnd type="stealth" w="lg" len="lg"/>
            </a:ln>
            <a:effectLst>
              <a:outerShdw blurRad="50799" sx="101000" sy="101000" algn="ctr" rotWithShape="0">
                <a:srgbClr val="000000">
                  <a:alpha val="40000"/>
                </a:srgbClr>
              </a:outerShdw>
            </a:effectLst>
          </p:spPr>
        </p:cxnSp>
        <p:cxnSp>
          <p:nvCxnSpPr>
            <p:cNvPr id="484" name="Google Shape;484;p38"/>
            <p:cNvCxnSpPr/>
            <p:nvPr/>
          </p:nvCxnSpPr>
          <p:spPr>
            <a:xfrm>
              <a:off x="330263"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85" name="Google Shape;485;p38"/>
            <p:cNvCxnSpPr/>
            <p:nvPr/>
          </p:nvCxnSpPr>
          <p:spPr>
            <a:xfrm>
              <a:off x="3019253"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86" name="Google Shape;486;p38"/>
            <p:cNvCxnSpPr/>
            <p:nvPr/>
          </p:nvCxnSpPr>
          <p:spPr>
            <a:xfrm>
              <a:off x="1674757"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87" name="Google Shape;487;p38"/>
            <p:cNvCxnSpPr/>
            <p:nvPr/>
          </p:nvCxnSpPr>
          <p:spPr>
            <a:xfrm>
              <a:off x="599498"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88" name="Google Shape;488;p38"/>
            <p:cNvCxnSpPr/>
            <p:nvPr/>
          </p:nvCxnSpPr>
          <p:spPr>
            <a:xfrm>
              <a:off x="867050"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89" name="Google Shape;489;p38"/>
            <p:cNvCxnSpPr/>
            <p:nvPr/>
          </p:nvCxnSpPr>
          <p:spPr>
            <a:xfrm>
              <a:off x="1136286"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90" name="Google Shape;490;p38"/>
            <p:cNvCxnSpPr/>
            <p:nvPr/>
          </p:nvCxnSpPr>
          <p:spPr>
            <a:xfrm>
              <a:off x="1405522"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91" name="Google Shape;491;p38"/>
            <p:cNvCxnSpPr/>
            <p:nvPr/>
          </p:nvCxnSpPr>
          <p:spPr>
            <a:xfrm>
              <a:off x="1943993"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92" name="Google Shape;492;p38"/>
            <p:cNvCxnSpPr/>
            <p:nvPr/>
          </p:nvCxnSpPr>
          <p:spPr>
            <a:xfrm>
              <a:off x="2211546"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93" name="Google Shape;493;p38"/>
            <p:cNvCxnSpPr/>
            <p:nvPr/>
          </p:nvCxnSpPr>
          <p:spPr>
            <a:xfrm>
              <a:off x="2480782"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494" name="Google Shape;494;p38"/>
            <p:cNvCxnSpPr/>
            <p:nvPr/>
          </p:nvCxnSpPr>
          <p:spPr>
            <a:xfrm>
              <a:off x="2750017"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grpSp>
      <p:sp>
        <p:nvSpPr>
          <p:cNvPr id="495" name="Google Shape;495;p38"/>
          <p:cNvSpPr/>
          <p:nvPr/>
        </p:nvSpPr>
        <p:spPr>
          <a:xfrm>
            <a:off x="0" y="230188"/>
            <a:ext cx="6675300" cy="861900"/>
          </a:xfrm>
          <a:prstGeom prst="rect">
            <a:avLst/>
          </a:prstGeom>
          <a:noFill/>
          <a:ln>
            <a:noFill/>
          </a:ln>
        </p:spPr>
        <p:txBody>
          <a:bodyPr spcFirstLastPara="1" wrap="square" lIns="91425" tIns="45700" rIns="91425" bIns="45700" anchor="ctr" anchorCtr="0">
            <a:noAutofit/>
          </a:bodyPr>
          <a:lstStyle/>
          <a:p>
            <a:pPr marL="0" marR="0" lvl="0" indent="0" algn="l" rtl="0">
              <a:lnSpc>
                <a:spcPct val="111111"/>
              </a:lnSpc>
              <a:spcBef>
                <a:spcPts val="0"/>
              </a:spcBef>
              <a:spcAft>
                <a:spcPts val="0"/>
              </a:spcAft>
              <a:buClr>
                <a:srgbClr val="F3F3F3"/>
              </a:buClr>
              <a:buSzPts val="450"/>
              <a:buFont typeface="Arial"/>
              <a:buNone/>
            </a:pPr>
            <a:r>
              <a:rPr lang="en-IN" sz="1800" b="0" i="0" u="none" strike="noStrike" cap="none">
                <a:solidFill>
                  <a:srgbClr val="F3F3F3"/>
                </a:solidFill>
                <a:latin typeface="Arial"/>
                <a:ea typeface="Arial"/>
                <a:cs typeface="Arial"/>
                <a:sym typeface="Arial"/>
              </a:rPr>
              <a:t>To </a:t>
            </a:r>
            <a:r>
              <a:rPr lang="en-IN" sz="1800" b="1" i="0" u="sng" strike="noStrike" cap="none">
                <a:solidFill>
                  <a:srgbClr val="F3F3F3"/>
                </a:solidFill>
                <a:latin typeface="Arial"/>
                <a:ea typeface="Arial"/>
                <a:cs typeface="Arial"/>
                <a:sym typeface="Arial"/>
              </a:rPr>
              <a:t>round</a:t>
            </a:r>
            <a:r>
              <a:rPr lang="en-IN" sz="1800" b="1" i="0" u="none" strike="noStrike" cap="none">
                <a:solidFill>
                  <a:srgbClr val="F3F3F3"/>
                </a:solidFill>
                <a:latin typeface="Arial"/>
                <a:ea typeface="Arial"/>
                <a:cs typeface="Arial"/>
                <a:sym typeface="Arial"/>
              </a:rPr>
              <a:t> a decimal number</a:t>
            </a:r>
            <a:r>
              <a:rPr lang="en-IN" sz="1800" b="0" i="0" u="none" strike="noStrike" cap="none">
                <a:solidFill>
                  <a:srgbClr val="F3F3F3"/>
                </a:solidFill>
                <a:latin typeface="Arial"/>
                <a:ea typeface="Arial"/>
                <a:cs typeface="Arial"/>
                <a:sym typeface="Arial"/>
              </a:rPr>
              <a:t> is to change it to a </a:t>
            </a:r>
            <a:r>
              <a:rPr lang="en-IN" sz="1800" b="1" i="0" u="none" strike="noStrike" cap="none">
                <a:solidFill>
                  <a:srgbClr val="F3F3F3"/>
                </a:solidFill>
                <a:latin typeface="Arial"/>
                <a:ea typeface="Arial"/>
                <a:cs typeface="Arial"/>
                <a:sym typeface="Arial"/>
              </a:rPr>
              <a:t>near value</a:t>
            </a:r>
            <a:r>
              <a:rPr lang="en-IN" sz="1800" b="0" i="0" u="none" strike="noStrike" cap="none">
                <a:solidFill>
                  <a:srgbClr val="F3F3F3"/>
                </a:solidFill>
                <a:latin typeface="Arial"/>
                <a:ea typeface="Arial"/>
                <a:cs typeface="Arial"/>
                <a:sym typeface="Arial"/>
              </a:rPr>
              <a:t>.</a:t>
            </a:r>
            <a:endParaRPr/>
          </a:p>
          <a:p>
            <a:pPr marL="285750" marR="0" lvl="0" indent="-120650" algn="l" rtl="0">
              <a:lnSpc>
                <a:spcPct val="111111"/>
              </a:lnSpc>
              <a:spcBef>
                <a:spcPts val="0"/>
              </a:spcBef>
              <a:spcAft>
                <a:spcPts val="0"/>
              </a:spcAft>
              <a:buClr>
                <a:srgbClr val="F3F3F3"/>
              </a:buClr>
              <a:buSzPts val="1800"/>
              <a:buFont typeface="Arial"/>
              <a:buChar char="•"/>
            </a:pPr>
            <a:r>
              <a:rPr lang="en-IN" sz="1800" b="1" i="1" u="none" strike="noStrike" cap="none">
                <a:solidFill>
                  <a:srgbClr val="F3F3F3"/>
                </a:solidFill>
                <a:latin typeface="Cabin"/>
                <a:ea typeface="Cabin"/>
                <a:cs typeface="Cabin"/>
                <a:sym typeface="Cabin"/>
              </a:rPr>
              <a:t> Rounding down</a:t>
            </a:r>
            <a:r>
              <a:rPr lang="en-IN" sz="1800" b="0" i="1" u="none" strike="noStrike" cap="none">
                <a:solidFill>
                  <a:srgbClr val="F3F3F3"/>
                </a:solidFill>
                <a:latin typeface="Cabin"/>
                <a:ea typeface="Cabin"/>
                <a:cs typeface="Cabin"/>
                <a:sym typeface="Cabin"/>
              </a:rPr>
              <a:t> changes the </a:t>
            </a:r>
            <a:r>
              <a:rPr lang="en-IN" sz="1800" b="1" i="1" u="none" strike="noStrike" cap="none">
                <a:solidFill>
                  <a:srgbClr val="F3F3F3"/>
                </a:solidFill>
                <a:latin typeface="Cabin"/>
                <a:ea typeface="Cabin"/>
                <a:cs typeface="Cabin"/>
                <a:sym typeface="Cabin"/>
              </a:rPr>
              <a:t>number</a:t>
            </a:r>
            <a:r>
              <a:rPr lang="en-IN" sz="1800" b="0" i="1" u="none" strike="noStrike" cap="none">
                <a:solidFill>
                  <a:srgbClr val="F3F3F3"/>
                </a:solidFill>
                <a:latin typeface="Cabin"/>
                <a:ea typeface="Cabin"/>
                <a:cs typeface="Cabin"/>
                <a:sym typeface="Cabin"/>
              </a:rPr>
              <a:t> to a </a:t>
            </a:r>
            <a:r>
              <a:rPr lang="en-IN" sz="1800" b="1" i="1" u="none" strike="noStrike" cap="none">
                <a:solidFill>
                  <a:srgbClr val="F3F3F3"/>
                </a:solidFill>
                <a:latin typeface="Cabin"/>
                <a:ea typeface="Cabin"/>
                <a:cs typeface="Cabin"/>
                <a:sym typeface="Cabin"/>
              </a:rPr>
              <a:t>lesser value</a:t>
            </a:r>
            <a:r>
              <a:rPr lang="en-IN" sz="1800" b="0" i="1" u="none" strike="noStrike" cap="none">
                <a:solidFill>
                  <a:srgbClr val="F3F3F3"/>
                </a:solidFill>
                <a:latin typeface="Cabin"/>
                <a:ea typeface="Cabin"/>
                <a:cs typeface="Cabin"/>
                <a:sym typeface="Cabin"/>
              </a:rPr>
              <a:t>.</a:t>
            </a:r>
            <a:endParaRPr/>
          </a:p>
          <a:p>
            <a:pPr marL="285750" marR="0" lvl="0" indent="-120650" algn="l" rtl="0">
              <a:lnSpc>
                <a:spcPct val="111111"/>
              </a:lnSpc>
              <a:spcBef>
                <a:spcPts val="0"/>
              </a:spcBef>
              <a:spcAft>
                <a:spcPts val="0"/>
              </a:spcAft>
              <a:buClr>
                <a:srgbClr val="F3F3F3"/>
              </a:buClr>
              <a:buSzPts val="1800"/>
              <a:buFont typeface="Arial"/>
              <a:buChar char="•"/>
            </a:pPr>
            <a:r>
              <a:rPr lang="en-IN" sz="1800" b="1" i="1" u="none" strike="noStrike" cap="none">
                <a:solidFill>
                  <a:srgbClr val="F3F3F3"/>
                </a:solidFill>
                <a:latin typeface="Cabin"/>
                <a:ea typeface="Cabin"/>
                <a:cs typeface="Cabin"/>
                <a:sym typeface="Cabin"/>
              </a:rPr>
              <a:t> Rounding up</a:t>
            </a:r>
            <a:r>
              <a:rPr lang="en-IN" sz="1800" b="0" i="1" u="none" strike="noStrike" cap="none">
                <a:solidFill>
                  <a:srgbClr val="F3F3F3"/>
                </a:solidFill>
                <a:latin typeface="Cabin"/>
                <a:ea typeface="Cabin"/>
                <a:cs typeface="Cabin"/>
                <a:sym typeface="Cabin"/>
              </a:rPr>
              <a:t> changes the </a:t>
            </a:r>
            <a:r>
              <a:rPr lang="en-IN" sz="1800" b="1" i="1" u="none" strike="noStrike" cap="none">
                <a:solidFill>
                  <a:srgbClr val="F3F3F3"/>
                </a:solidFill>
                <a:latin typeface="Cabin"/>
                <a:ea typeface="Cabin"/>
                <a:cs typeface="Cabin"/>
                <a:sym typeface="Cabin"/>
              </a:rPr>
              <a:t>number</a:t>
            </a:r>
            <a:r>
              <a:rPr lang="en-IN" sz="1800" b="0" i="1" u="none" strike="noStrike" cap="none">
                <a:solidFill>
                  <a:srgbClr val="F3F3F3"/>
                </a:solidFill>
                <a:latin typeface="Cabin"/>
                <a:ea typeface="Cabin"/>
                <a:cs typeface="Cabin"/>
                <a:sym typeface="Cabin"/>
              </a:rPr>
              <a:t> to a </a:t>
            </a:r>
            <a:r>
              <a:rPr lang="en-IN" sz="1800" b="1" i="1" u="none" strike="noStrike" cap="none">
                <a:solidFill>
                  <a:srgbClr val="F3F3F3"/>
                </a:solidFill>
                <a:latin typeface="Cabin"/>
                <a:ea typeface="Cabin"/>
                <a:cs typeface="Cabin"/>
                <a:sym typeface="Cabin"/>
              </a:rPr>
              <a:t>greater value</a:t>
            </a:r>
            <a:r>
              <a:rPr lang="en-IN" sz="1800" b="0" i="1" u="none" strike="noStrike" cap="none">
                <a:solidFill>
                  <a:srgbClr val="F3F3F3"/>
                </a:solidFill>
                <a:latin typeface="Cabin"/>
                <a:ea typeface="Cabin"/>
                <a:cs typeface="Cabin"/>
                <a:sym typeface="Cabin"/>
              </a:rPr>
              <a:t>.</a:t>
            </a:r>
            <a:endParaRPr/>
          </a:p>
        </p:txBody>
      </p:sp>
      <p:sp>
        <p:nvSpPr>
          <p:cNvPr id="496" name="Google Shape;496;p38"/>
          <p:cNvSpPr/>
          <p:nvPr/>
        </p:nvSpPr>
        <p:spPr>
          <a:xfrm>
            <a:off x="4487863" y="3848100"/>
            <a:ext cx="108000" cy="96900"/>
          </a:xfrm>
          <a:prstGeom prst="ellipse">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7" name="Google Shape;497;p38"/>
          <p:cNvSpPr/>
          <p:nvPr/>
        </p:nvSpPr>
        <p:spPr>
          <a:xfrm>
            <a:off x="1538288" y="3844925"/>
            <a:ext cx="107999" cy="96900"/>
          </a:xfrm>
          <a:prstGeom prst="ellipse">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8" name="Google Shape;498;p38"/>
          <p:cNvSpPr txBox="1"/>
          <p:nvPr/>
        </p:nvSpPr>
        <p:spPr>
          <a:xfrm>
            <a:off x="314325" y="3925888"/>
            <a:ext cx="5334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48.6</a:t>
            </a:r>
            <a:endParaRPr/>
          </a:p>
        </p:txBody>
      </p:sp>
      <p:sp>
        <p:nvSpPr>
          <p:cNvPr id="499" name="Google Shape;499;p38"/>
          <p:cNvSpPr txBox="1"/>
          <p:nvPr/>
        </p:nvSpPr>
        <p:spPr>
          <a:xfrm>
            <a:off x="2846387" y="3935413"/>
            <a:ext cx="5334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48.7</a:t>
            </a:r>
            <a:endParaRPr/>
          </a:p>
        </p:txBody>
      </p:sp>
      <p:sp>
        <p:nvSpPr>
          <p:cNvPr id="500" name="Google Shape;500;p38"/>
          <p:cNvSpPr txBox="1"/>
          <p:nvPr/>
        </p:nvSpPr>
        <p:spPr>
          <a:xfrm>
            <a:off x="1563687" y="3949700"/>
            <a:ext cx="568199"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00"/>
              <a:buFont typeface="Arial"/>
              <a:buNone/>
            </a:pPr>
            <a:r>
              <a:rPr lang="en-IN" sz="1200" b="1" i="0" u="none" strike="noStrike" cap="none">
                <a:solidFill>
                  <a:srgbClr val="FF0000"/>
                </a:solidFill>
                <a:latin typeface="Arial"/>
                <a:ea typeface="Arial"/>
                <a:cs typeface="Arial"/>
                <a:sym typeface="Arial"/>
              </a:rPr>
              <a:t>48.65</a:t>
            </a:r>
            <a:endParaRPr/>
          </a:p>
        </p:txBody>
      </p:sp>
      <p:sp>
        <p:nvSpPr>
          <p:cNvPr id="501" name="Google Shape;501;p38"/>
          <p:cNvSpPr txBox="1"/>
          <p:nvPr/>
        </p:nvSpPr>
        <p:spPr>
          <a:xfrm>
            <a:off x="1225550" y="3533775"/>
            <a:ext cx="7302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48.640</a:t>
            </a:r>
            <a:endParaRPr/>
          </a:p>
        </p:txBody>
      </p:sp>
      <p:sp>
        <p:nvSpPr>
          <p:cNvPr id="502" name="Google Shape;502;p38"/>
          <p:cNvSpPr txBox="1"/>
          <p:nvPr/>
        </p:nvSpPr>
        <p:spPr>
          <a:xfrm>
            <a:off x="3535362" y="3924300"/>
            <a:ext cx="5319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67.5</a:t>
            </a:r>
            <a:endParaRPr/>
          </a:p>
        </p:txBody>
      </p:sp>
      <p:sp>
        <p:nvSpPr>
          <p:cNvPr id="503" name="Google Shape;503;p38"/>
          <p:cNvSpPr txBox="1"/>
          <p:nvPr/>
        </p:nvSpPr>
        <p:spPr>
          <a:xfrm>
            <a:off x="6083300" y="3914775"/>
            <a:ext cx="5319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67.6</a:t>
            </a:r>
            <a:endParaRPr/>
          </a:p>
        </p:txBody>
      </p:sp>
      <p:sp>
        <p:nvSpPr>
          <p:cNvPr id="504" name="Google Shape;504;p38"/>
          <p:cNvSpPr txBox="1"/>
          <p:nvPr/>
        </p:nvSpPr>
        <p:spPr>
          <a:xfrm>
            <a:off x="4786313" y="3930650"/>
            <a:ext cx="566700"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00"/>
              <a:buFont typeface="Arial"/>
              <a:buNone/>
            </a:pPr>
            <a:r>
              <a:rPr lang="en-IN" sz="1200" b="1" i="0" u="none" strike="noStrike" cap="none">
                <a:solidFill>
                  <a:srgbClr val="FF0000"/>
                </a:solidFill>
                <a:latin typeface="Arial"/>
                <a:ea typeface="Arial"/>
                <a:cs typeface="Arial"/>
                <a:sym typeface="Arial"/>
              </a:rPr>
              <a:t>67.55</a:t>
            </a:r>
            <a:endParaRPr/>
          </a:p>
        </p:txBody>
      </p:sp>
      <p:sp>
        <p:nvSpPr>
          <p:cNvPr id="505" name="Google Shape;505;p38"/>
          <p:cNvSpPr txBox="1"/>
          <p:nvPr/>
        </p:nvSpPr>
        <p:spPr>
          <a:xfrm>
            <a:off x="4195763" y="3538537"/>
            <a:ext cx="7317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67.530</a:t>
            </a:r>
            <a:endParaRPr/>
          </a:p>
        </p:txBody>
      </p:sp>
      <p:sp>
        <p:nvSpPr>
          <p:cNvPr id="506" name="Google Shape;506;p38"/>
          <p:cNvSpPr txBox="1"/>
          <p:nvPr/>
        </p:nvSpPr>
        <p:spPr>
          <a:xfrm>
            <a:off x="369887" y="4938713"/>
            <a:ext cx="811199" cy="33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00"/>
              <a:buFont typeface="Arial"/>
              <a:buNone/>
            </a:pPr>
            <a:r>
              <a:rPr lang="en-IN" sz="1600" b="1" i="0" u="none" strike="noStrike" cap="none">
                <a:solidFill>
                  <a:srgbClr val="FF0000"/>
                </a:solidFill>
                <a:latin typeface="Arial"/>
                <a:ea typeface="Arial"/>
                <a:cs typeface="Arial"/>
                <a:sym typeface="Arial"/>
              </a:rPr>
              <a:t>48.640</a:t>
            </a:r>
            <a:endParaRPr/>
          </a:p>
        </p:txBody>
      </p:sp>
      <p:sp>
        <p:nvSpPr>
          <p:cNvPr id="507" name="Google Shape;507;p38"/>
          <p:cNvSpPr txBox="1"/>
          <p:nvPr/>
        </p:nvSpPr>
        <p:spPr>
          <a:xfrm>
            <a:off x="1062038" y="5159375"/>
            <a:ext cx="584099" cy="33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00"/>
              <a:buFont typeface="Arial"/>
              <a:buNone/>
            </a:pPr>
            <a:r>
              <a:rPr lang="en-IN" sz="1600" b="1" i="0" u="none" strike="noStrike" cap="none">
                <a:solidFill>
                  <a:srgbClr val="FF0000"/>
                </a:solidFill>
                <a:latin typeface="Arial"/>
                <a:ea typeface="Arial"/>
                <a:cs typeface="Arial"/>
                <a:sym typeface="Arial"/>
              </a:rPr>
              <a:t>48.6</a:t>
            </a:r>
            <a:endParaRPr/>
          </a:p>
        </p:txBody>
      </p:sp>
      <p:sp>
        <p:nvSpPr>
          <p:cNvPr id="508" name="Google Shape;508;p38"/>
          <p:cNvSpPr txBox="1"/>
          <p:nvPr/>
        </p:nvSpPr>
        <p:spPr>
          <a:xfrm>
            <a:off x="3617912" y="4938713"/>
            <a:ext cx="811200" cy="33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00"/>
              <a:buFont typeface="Arial"/>
              <a:buNone/>
            </a:pPr>
            <a:r>
              <a:rPr lang="en-IN" sz="1600" b="1" i="0" u="none" strike="noStrike" cap="none">
                <a:solidFill>
                  <a:srgbClr val="FF0000"/>
                </a:solidFill>
                <a:latin typeface="Arial"/>
                <a:ea typeface="Arial"/>
                <a:cs typeface="Arial"/>
                <a:sym typeface="Arial"/>
              </a:rPr>
              <a:t>67.530</a:t>
            </a:r>
            <a:endParaRPr/>
          </a:p>
        </p:txBody>
      </p:sp>
      <p:sp>
        <p:nvSpPr>
          <p:cNvPr id="509" name="Google Shape;509;p38"/>
          <p:cNvSpPr txBox="1"/>
          <p:nvPr/>
        </p:nvSpPr>
        <p:spPr>
          <a:xfrm>
            <a:off x="4322763" y="5159375"/>
            <a:ext cx="584100" cy="33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00"/>
              <a:buFont typeface="Arial"/>
              <a:buNone/>
            </a:pPr>
            <a:r>
              <a:rPr lang="en-IN" sz="1600" b="1" i="0" u="none" strike="noStrike" cap="none">
                <a:solidFill>
                  <a:srgbClr val="FF0000"/>
                </a:solidFill>
                <a:latin typeface="Arial"/>
                <a:ea typeface="Arial"/>
                <a:cs typeface="Arial"/>
                <a:sym typeface="Arial"/>
              </a:rPr>
              <a:t>67.5</a:t>
            </a:r>
            <a:endParaRPr/>
          </a:p>
        </p:txBody>
      </p:sp>
      <p:sp>
        <p:nvSpPr>
          <p:cNvPr id="510" name="Google Shape;510;p38"/>
          <p:cNvSpPr txBox="1"/>
          <p:nvPr/>
        </p:nvSpPr>
        <p:spPr>
          <a:xfrm>
            <a:off x="263525" y="5397500"/>
            <a:ext cx="2892300" cy="52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F3F3"/>
              </a:buClr>
              <a:buSzPts val="350"/>
              <a:buFont typeface="Arial"/>
              <a:buNone/>
            </a:pPr>
            <a:r>
              <a:rPr lang="en-IN" sz="1400" b="1" i="0" u="none" strike="noStrike" cap="none">
                <a:solidFill>
                  <a:srgbClr val="F3F3F3"/>
                </a:solidFill>
                <a:latin typeface="Arial"/>
                <a:ea typeface="Arial"/>
                <a:cs typeface="Arial"/>
                <a:sym typeface="Arial"/>
              </a:rPr>
              <a:t>it is nearer in value to 48.6 than 48.7.</a:t>
            </a:r>
            <a:endParaRPr/>
          </a:p>
        </p:txBody>
      </p:sp>
      <p:sp>
        <p:nvSpPr>
          <p:cNvPr id="511" name="Google Shape;511;p38"/>
          <p:cNvSpPr txBox="1"/>
          <p:nvPr/>
        </p:nvSpPr>
        <p:spPr>
          <a:xfrm>
            <a:off x="3559175" y="5389563"/>
            <a:ext cx="2892300" cy="52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F3F3"/>
              </a:buClr>
              <a:buSzPts val="350"/>
              <a:buFont typeface="Arial"/>
              <a:buNone/>
            </a:pPr>
            <a:r>
              <a:rPr lang="en-IN" sz="1400" b="1" i="0" u="none" strike="noStrike" cap="none">
                <a:solidFill>
                  <a:srgbClr val="F3F3F3"/>
                </a:solidFill>
                <a:latin typeface="Arial"/>
                <a:ea typeface="Arial"/>
                <a:cs typeface="Arial"/>
                <a:sym typeface="Arial"/>
              </a:rPr>
              <a:t>it is nearer in value to 67.5 than 67.6.</a:t>
            </a:r>
            <a:endParaRPr/>
          </a:p>
        </p:txBody>
      </p:sp>
      <p:sp>
        <p:nvSpPr>
          <p:cNvPr id="512" name="Google Shape;512;p38"/>
          <p:cNvSpPr/>
          <p:nvPr/>
        </p:nvSpPr>
        <p:spPr>
          <a:xfrm>
            <a:off x="1838325" y="2971800"/>
            <a:ext cx="189000" cy="398400"/>
          </a:xfrm>
          <a:prstGeom prst="roundRect">
            <a:avLst>
              <a:gd name="adj" fmla="val 16667"/>
            </a:avLst>
          </a:prstGeom>
          <a:noFill/>
          <a:ln w="28575" cap="flat" cmpd="sng">
            <a:solidFill>
              <a:srgbClr val="FF0000"/>
            </a:solidFill>
            <a:prstDash val="solid"/>
            <a:miter lim="8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3" name="Google Shape;513;p38"/>
          <p:cNvSpPr/>
          <p:nvPr/>
        </p:nvSpPr>
        <p:spPr>
          <a:xfrm>
            <a:off x="5091113" y="2971800"/>
            <a:ext cx="189000" cy="398400"/>
          </a:xfrm>
          <a:prstGeom prst="roundRect">
            <a:avLst>
              <a:gd name="adj" fmla="val 16667"/>
            </a:avLst>
          </a:prstGeom>
          <a:noFill/>
          <a:ln w="28575" cap="flat" cmpd="sng">
            <a:solidFill>
              <a:srgbClr val="FF0000"/>
            </a:solidFill>
            <a:prstDash val="solid"/>
            <a:miter lim="8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4" name="Google Shape;514;p38"/>
          <p:cNvSpPr/>
          <p:nvPr/>
        </p:nvSpPr>
        <p:spPr>
          <a:xfrm>
            <a:off x="0" y="0"/>
            <a:ext cx="3627300" cy="247500"/>
          </a:xfrm>
          <a:prstGeom prst="homePlate">
            <a:avLst>
              <a:gd name="adj" fmla="val 40355"/>
            </a:avLst>
          </a:prstGeom>
          <a:solidFill>
            <a:srgbClr val="065978"/>
          </a:solidFill>
          <a:ln>
            <a:noFill/>
          </a:ln>
          <a:effectLst>
            <a:outerShdw blurRad="63500" sx="102000" sy="102000" algn="ctr" rotWithShape="0">
              <a:srgbClr val="000000">
                <a:alpha val="40000"/>
              </a:srgbClr>
            </a:outerShdw>
          </a:effectLst>
        </p:spPr>
        <p:txBody>
          <a:bodyPr spcFirstLastPara="1" wrap="square" lIns="91425" tIns="45700" rIns="18275" bIns="45700" anchor="ctr" anchorCtr="0">
            <a:noAutofit/>
          </a:bodyPr>
          <a:lstStyle/>
          <a:p>
            <a:pPr marL="0" marR="0" lvl="0" indent="0" algn="l" rtl="0">
              <a:lnSpc>
                <a:spcPct val="100000"/>
              </a:lnSpc>
              <a:spcBef>
                <a:spcPts val="0"/>
              </a:spcBef>
              <a:spcAft>
                <a:spcPts val="0"/>
              </a:spcAft>
              <a:buClr>
                <a:schemeClr val="dk1"/>
              </a:buClr>
              <a:buSzPts val="300"/>
              <a:buFont typeface="Cabin"/>
              <a:buNone/>
            </a:pPr>
            <a:r>
              <a:rPr lang="en-IN" sz="1200" b="1" i="0" u="none" strike="noStrike" cap="none">
                <a:solidFill>
                  <a:schemeClr val="dk1"/>
                </a:solidFill>
                <a:latin typeface="Cabin"/>
                <a:ea typeface="Cabin"/>
                <a:cs typeface="Cabin"/>
                <a:sym typeface="Cabin"/>
              </a:rPr>
              <a:t>Skill Development/Guided Practice (continued)</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fade">
                                      <p:cBhvr>
                                        <p:cTn id="7" dur="2000"/>
                                        <p:tgtEl>
                                          <p:spTgt spid="5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3"/>
                                        </p:tgtEl>
                                        <p:attrNameLst>
                                          <p:attrName>style.visibility</p:attrName>
                                        </p:attrNameLst>
                                      </p:cBhvr>
                                      <p:to>
                                        <p:strVal val="visible"/>
                                      </p:to>
                                    </p:set>
                                    <p:animEffect transition="in" filter="fade">
                                      <p:cBhvr>
                                        <p:cTn id="12" dur="20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grpSp>
        <p:nvGrpSpPr>
          <p:cNvPr id="519" name="Google Shape;519;p39"/>
          <p:cNvGrpSpPr/>
          <p:nvPr/>
        </p:nvGrpSpPr>
        <p:grpSpPr>
          <a:xfrm>
            <a:off x="-1" y="1023888"/>
            <a:ext cx="7094400" cy="1673232"/>
            <a:chOff x="93662" y="1050925"/>
            <a:chExt cx="7094400" cy="1673400"/>
          </a:xfrm>
        </p:grpSpPr>
        <p:pic>
          <p:nvPicPr>
            <p:cNvPr id="520" name="Google Shape;520;p39"/>
            <p:cNvPicPr preferRelativeResize="0"/>
            <p:nvPr/>
          </p:nvPicPr>
          <p:blipFill rotWithShape="1">
            <a:blip r:embed="rId3">
              <a:alphaModFix/>
            </a:blip>
            <a:srcRect/>
            <a:stretch/>
          </p:blipFill>
          <p:spPr>
            <a:xfrm>
              <a:off x="93662" y="1050925"/>
              <a:ext cx="7094400" cy="1673400"/>
            </a:xfrm>
            <a:prstGeom prst="rect">
              <a:avLst/>
            </a:prstGeom>
            <a:noFill/>
            <a:ln>
              <a:noFill/>
            </a:ln>
          </p:spPr>
        </p:pic>
        <p:sp>
          <p:nvSpPr>
            <p:cNvPr id="521" name="Google Shape;521;p39"/>
            <p:cNvSpPr/>
            <p:nvPr/>
          </p:nvSpPr>
          <p:spPr>
            <a:xfrm>
              <a:off x="527051" y="1393843"/>
              <a:ext cx="5483100" cy="11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50"/>
                <a:buFont typeface="Arial"/>
                <a:buNone/>
              </a:pPr>
              <a:r>
                <a:rPr lang="en-IN" sz="1400" b="0" i="0" u="none" strike="noStrike" cap="none">
                  <a:solidFill>
                    <a:srgbClr val="000000"/>
                  </a:solidFill>
                  <a:latin typeface="Arial"/>
                  <a:ea typeface="Arial"/>
                  <a:cs typeface="Arial"/>
                  <a:sym typeface="Arial"/>
                </a:rPr>
                <a:t>Read the problem and identify</a:t>
              </a:r>
              <a:r>
                <a:rPr lang="en-IN" sz="1400" b="0" i="0" u="none" strike="noStrike" cap="none" baseline="-25000">
                  <a:solidFill>
                    <a:srgbClr val="000000"/>
                  </a:solidFill>
                  <a:latin typeface="Arial"/>
                  <a:ea typeface="Arial"/>
                  <a:cs typeface="Arial"/>
                  <a:sym typeface="Arial"/>
                </a:rPr>
                <a:t>1</a:t>
              </a:r>
              <a:r>
                <a:rPr lang="en-IN" sz="1400" b="0" i="0" u="none" strike="noStrike" cap="none">
                  <a:solidFill>
                    <a:srgbClr val="000000"/>
                  </a:solidFill>
                  <a:latin typeface="Arial"/>
                  <a:ea typeface="Arial"/>
                  <a:cs typeface="Arial"/>
                  <a:sym typeface="Arial"/>
                </a:rPr>
                <a:t> the place value to round to.  (circle)</a:t>
              </a:r>
              <a:endParaRPr/>
            </a:p>
            <a:p>
              <a:pPr marL="0" marR="0" lvl="0" indent="0" algn="l" rtl="0">
                <a:lnSpc>
                  <a:spcPct val="100000"/>
                </a:lnSpc>
                <a:spcBef>
                  <a:spcPts val="0"/>
                </a:spcBef>
                <a:spcAft>
                  <a:spcPts val="0"/>
                </a:spcAft>
                <a:buClr>
                  <a:srgbClr val="000000"/>
                </a:buClr>
                <a:buSzPts val="350"/>
                <a:buFont typeface="Arial"/>
                <a:buNone/>
              </a:pPr>
              <a:r>
                <a:rPr lang="en-IN" sz="1400" b="0" i="0" u="none" strike="noStrike" cap="none">
                  <a:solidFill>
                    <a:srgbClr val="000000"/>
                  </a:solidFill>
                  <a:latin typeface="Arial"/>
                  <a:ea typeface="Arial"/>
                  <a:cs typeface="Arial"/>
                  <a:sym typeface="Arial"/>
                </a:rPr>
                <a:t>Label the number line with the appropriate</a:t>
              </a:r>
              <a:r>
                <a:rPr lang="en-IN" sz="1400" b="0" i="0" u="none" strike="noStrike" cap="none" baseline="-25000">
                  <a:solidFill>
                    <a:srgbClr val="000000"/>
                  </a:solidFill>
                  <a:latin typeface="Arial"/>
                  <a:ea typeface="Arial"/>
                  <a:cs typeface="Arial"/>
                  <a:sym typeface="Arial"/>
                </a:rPr>
                <a:t>2</a:t>
              </a:r>
              <a:r>
                <a:rPr lang="en-IN" sz="1400" b="0" i="0" u="none" strike="noStrike" cap="none">
                  <a:solidFill>
                    <a:srgbClr val="000000"/>
                  </a:solidFill>
                  <a:latin typeface="Arial"/>
                  <a:ea typeface="Arial"/>
                  <a:cs typeface="Arial"/>
                  <a:sym typeface="Arial"/>
                </a:rPr>
                <a:t> numbers.</a:t>
              </a:r>
              <a:endParaRPr/>
            </a:p>
            <a:p>
              <a:pPr marL="0" marR="0" lvl="0" indent="0" algn="l" rtl="0">
                <a:lnSpc>
                  <a:spcPct val="100000"/>
                </a:lnSpc>
                <a:spcBef>
                  <a:spcPts val="0"/>
                </a:spcBef>
                <a:spcAft>
                  <a:spcPts val="0"/>
                </a:spcAft>
                <a:buClr>
                  <a:srgbClr val="000000"/>
                </a:buClr>
                <a:buSzPts val="350"/>
                <a:buFont typeface="Arial"/>
                <a:buNone/>
              </a:pPr>
              <a:r>
                <a:rPr lang="en-IN" sz="1400" b="0" i="0" u="none" strike="noStrike" cap="none">
                  <a:solidFill>
                    <a:srgbClr val="000000"/>
                  </a:solidFill>
                  <a:latin typeface="Arial"/>
                  <a:ea typeface="Arial"/>
                  <a:cs typeface="Arial"/>
                  <a:sym typeface="Arial"/>
                </a:rPr>
                <a:t>Place the given number on the number line.</a:t>
              </a:r>
              <a:endParaRPr/>
            </a:p>
            <a:p>
              <a:pPr marL="0" marR="0" lvl="0" indent="0" algn="l" rtl="0">
                <a:lnSpc>
                  <a:spcPct val="100000"/>
                </a:lnSpc>
                <a:spcBef>
                  <a:spcPts val="0"/>
                </a:spcBef>
                <a:spcAft>
                  <a:spcPts val="0"/>
                </a:spcAft>
                <a:buClr>
                  <a:srgbClr val="000000"/>
                </a:buClr>
                <a:buSzPts val="350"/>
                <a:buFont typeface="Arial"/>
                <a:buNone/>
              </a:pPr>
              <a:r>
                <a:rPr lang="en-IN" sz="1400" b="0" i="0" u="none" strike="noStrike" cap="none">
                  <a:solidFill>
                    <a:srgbClr val="000000"/>
                  </a:solidFill>
                  <a:latin typeface="Arial"/>
                  <a:ea typeface="Arial"/>
                  <a:cs typeface="Arial"/>
                  <a:sym typeface="Arial"/>
                </a:rPr>
                <a:t>Round the number up or down.  </a:t>
              </a:r>
              <a:endParaRPr/>
            </a:p>
            <a:p>
              <a:pPr marL="0" marR="0" lvl="0" indent="0" algn="l" rtl="0">
                <a:lnSpc>
                  <a:spcPct val="100000"/>
                </a:lnSpc>
                <a:spcBef>
                  <a:spcPts val="0"/>
                </a:spcBef>
                <a:spcAft>
                  <a:spcPts val="0"/>
                </a:spcAft>
                <a:buClr>
                  <a:srgbClr val="000000"/>
                </a:buClr>
                <a:buSzPts val="350"/>
                <a:buFont typeface="Arial"/>
                <a:buNone/>
              </a:pPr>
              <a:r>
                <a:rPr lang="en-IN" sz="1400" b="0" i="0" u="none" strike="noStrike" cap="none">
                  <a:solidFill>
                    <a:srgbClr val="000000"/>
                  </a:solidFill>
                  <a:latin typeface="Arial"/>
                  <a:ea typeface="Arial"/>
                  <a:cs typeface="Arial"/>
                  <a:sym typeface="Arial"/>
                </a:rPr>
                <a:t>Interpret</a:t>
              </a:r>
              <a:r>
                <a:rPr lang="en-IN" sz="1400" b="0" i="0" u="none" strike="noStrike" cap="none" baseline="-25000">
                  <a:solidFill>
                    <a:srgbClr val="000000"/>
                  </a:solidFill>
                  <a:latin typeface="Arial"/>
                  <a:ea typeface="Arial"/>
                  <a:cs typeface="Arial"/>
                  <a:sym typeface="Arial"/>
                </a:rPr>
                <a:t>3</a:t>
              </a:r>
              <a:r>
                <a:rPr lang="en-IN" sz="1400" b="0" i="0" u="none" strike="noStrike" cap="none">
                  <a:solidFill>
                    <a:srgbClr val="000000"/>
                  </a:solidFill>
                  <a:latin typeface="Arial"/>
                  <a:ea typeface="Arial"/>
                  <a:cs typeface="Arial"/>
                  <a:sym typeface="Arial"/>
                </a:rPr>
                <a:t> your answer. (write) </a:t>
              </a:r>
              <a:endParaRPr/>
            </a:p>
          </p:txBody>
        </p:sp>
        <p:sp>
          <p:nvSpPr>
            <p:cNvPr id="522" name="Google Shape;522;p39"/>
            <p:cNvSpPr/>
            <p:nvPr/>
          </p:nvSpPr>
          <p:spPr>
            <a:xfrm>
              <a:off x="274638" y="1165231"/>
              <a:ext cx="1616099" cy="308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50"/>
                <a:buFont typeface="Arial"/>
                <a:buNone/>
              </a:pPr>
              <a:r>
                <a:rPr lang="en-IN" sz="1400" b="1" i="0" u="none" strike="noStrike" cap="none">
                  <a:solidFill>
                    <a:srgbClr val="000000"/>
                  </a:solidFill>
                  <a:latin typeface="Arial"/>
                  <a:ea typeface="Arial"/>
                  <a:cs typeface="Arial"/>
                  <a:sym typeface="Arial"/>
                </a:rPr>
                <a:t>Round decimals.</a:t>
              </a:r>
              <a:endParaRPr/>
            </a:p>
          </p:txBody>
        </p:sp>
        <p:sp>
          <p:nvSpPr>
            <p:cNvPr id="523" name="Google Shape;523;p39"/>
            <p:cNvSpPr/>
            <p:nvPr/>
          </p:nvSpPr>
          <p:spPr>
            <a:xfrm>
              <a:off x="376238" y="1441471"/>
              <a:ext cx="173100" cy="173100"/>
            </a:xfrm>
            <a:prstGeom prst="ellipse">
              <a:avLst/>
            </a:prstGeom>
            <a:solidFill>
              <a:srgbClr val="06597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
                <a:buFont typeface="Cabin"/>
                <a:buNone/>
              </a:pPr>
              <a:r>
                <a:rPr lang="en-IN" sz="1200" b="1" i="0" u="none" strike="noStrike" cap="none">
                  <a:solidFill>
                    <a:schemeClr val="lt1"/>
                  </a:solidFill>
                  <a:latin typeface="Cabin"/>
                  <a:ea typeface="Cabin"/>
                  <a:cs typeface="Cabin"/>
                  <a:sym typeface="Cabin"/>
                </a:rPr>
                <a:t>1</a:t>
              </a:r>
              <a:endParaRPr/>
            </a:p>
          </p:txBody>
        </p:sp>
        <p:sp>
          <p:nvSpPr>
            <p:cNvPr id="524" name="Google Shape;524;p39"/>
            <p:cNvSpPr/>
            <p:nvPr/>
          </p:nvSpPr>
          <p:spPr>
            <a:xfrm>
              <a:off x="376238" y="1668493"/>
              <a:ext cx="173100" cy="173100"/>
            </a:xfrm>
            <a:prstGeom prst="ellipse">
              <a:avLst/>
            </a:prstGeom>
            <a:solidFill>
              <a:srgbClr val="06597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
                <a:buFont typeface="Cabin"/>
                <a:buNone/>
              </a:pPr>
              <a:r>
                <a:rPr lang="en-IN" sz="1200" b="1" i="0" u="none" strike="noStrike" cap="none">
                  <a:solidFill>
                    <a:schemeClr val="lt1"/>
                  </a:solidFill>
                  <a:latin typeface="Cabin"/>
                  <a:ea typeface="Cabin"/>
                  <a:cs typeface="Cabin"/>
                  <a:sym typeface="Cabin"/>
                </a:rPr>
                <a:t>2</a:t>
              </a:r>
              <a:endParaRPr/>
            </a:p>
          </p:txBody>
        </p:sp>
        <p:sp>
          <p:nvSpPr>
            <p:cNvPr id="525" name="Google Shape;525;p39"/>
            <p:cNvSpPr/>
            <p:nvPr/>
          </p:nvSpPr>
          <p:spPr>
            <a:xfrm>
              <a:off x="376238" y="1878055"/>
              <a:ext cx="173100" cy="173100"/>
            </a:xfrm>
            <a:prstGeom prst="ellipse">
              <a:avLst/>
            </a:prstGeom>
            <a:solidFill>
              <a:srgbClr val="06597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
                <a:buFont typeface="Cabin"/>
                <a:buNone/>
              </a:pPr>
              <a:r>
                <a:rPr lang="en-IN" sz="1200" b="1" i="0" u="none" strike="noStrike" cap="none">
                  <a:solidFill>
                    <a:schemeClr val="lt1"/>
                  </a:solidFill>
                  <a:latin typeface="Cabin"/>
                  <a:ea typeface="Cabin"/>
                  <a:cs typeface="Cabin"/>
                  <a:sym typeface="Cabin"/>
                </a:rPr>
                <a:t>3</a:t>
              </a:r>
              <a:endParaRPr/>
            </a:p>
          </p:txBody>
        </p:sp>
        <p:sp>
          <p:nvSpPr>
            <p:cNvPr id="526" name="Google Shape;526;p39"/>
            <p:cNvSpPr/>
            <p:nvPr/>
          </p:nvSpPr>
          <p:spPr>
            <a:xfrm>
              <a:off x="376238" y="2109843"/>
              <a:ext cx="173100" cy="173100"/>
            </a:xfrm>
            <a:prstGeom prst="ellipse">
              <a:avLst/>
            </a:prstGeom>
            <a:solidFill>
              <a:srgbClr val="06597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
                <a:buFont typeface="Cabin"/>
                <a:buNone/>
              </a:pPr>
              <a:r>
                <a:rPr lang="en-IN" sz="1200" b="1" i="0" u="none" strike="noStrike" cap="none">
                  <a:solidFill>
                    <a:schemeClr val="lt1"/>
                  </a:solidFill>
                  <a:latin typeface="Cabin"/>
                  <a:ea typeface="Cabin"/>
                  <a:cs typeface="Cabin"/>
                  <a:sym typeface="Cabin"/>
                </a:rPr>
                <a:t>4</a:t>
              </a:r>
              <a:endParaRPr/>
            </a:p>
          </p:txBody>
        </p:sp>
        <p:sp>
          <p:nvSpPr>
            <p:cNvPr id="527" name="Google Shape;527;p39"/>
            <p:cNvSpPr/>
            <p:nvPr/>
          </p:nvSpPr>
          <p:spPr>
            <a:xfrm>
              <a:off x="376238" y="2319404"/>
              <a:ext cx="173100" cy="173100"/>
            </a:xfrm>
            <a:prstGeom prst="ellipse">
              <a:avLst/>
            </a:prstGeom>
            <a:solidFill>
              <a:srgbClr val="06597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
                <a:buFont typeface="Cabin"/>
                <a:buNone/>
              </a:pPr>
              <a:r>
                <a:rPr lang="en-IN" sz="1200" b="1" i="0" u="none" strike="noStrike" cap="none">
                  <a:solidFill>
                    <a:schemeClr val="lt1"/>
                  </a:solidFill>
                  <a:latin typeface="Cabin"/>
                  <a:ea typeface="Cabin"/>
                  <a:cs typeface="Cabin"/>
                  <a:sym typeface="Cabin"/>
                </a:rPr>
                <a:t>5</a:t>
              </a:r>
              <a:endParaRPr/>
            </a:p>
          </p:txBody>
        </p:sp>
      </p:grpSp>
      <p:sp>
        <p:nvSpPr>
          <p:cNvPr id="528" name="Google Shape;528;p39"/>
          <p:cNvSpPr/>
          <p:nvPr/>
        </p:nvSpPr>
        <p:spPr>
          <a:xfrm>
            <a:off x="93662" y="111125"/>
            <a:ext cx="9006000" cy="44400"/>
          </a:xfrm>
          <a:prstGeom prst="rect">
            <a:avLst/>
          </a:prstGeom>
          <a:gradFill>
            <a:gsLst>
              <a:gs pos="0">
                <a:srgbClr val="065978"/>
              </a:gs>
              <a:gs pos="75000">
                <a:schemeClr val="dk1"/>
              </a:gs>
              <a:gs pos="100000">
                <a:schemeClr val="dk1"/>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29" name="Google Shape;529;p39"/>
          <p:cNvSpPr/>
          <p:nvPr/>
        </p:nvSpPr>
        <p:spPr>
          <a:xfrm>
            <a:off x="0" y="0"/>
            <a:ext cx="3427500" cy="247500"/>
          </a:xfrm>
          <a:prstGeom prst="homePlate">
            <a:avLst>
              <a:gd name="adj" fmla="val 40355"/>
            </a:avLst>
          </a:prstGeom>
          <a:solidFill>
            <a:srgbClr val="065978"/>
          </a:solidFill>
          <a:ln>
            <a:noFill/>
          </a:ln>
          <a:effectLst>
            <a:outerShdw blurRad="63500" sx="102000" sy="102000" algn="ctr" rotWithShape="0">
              <a:srgbClr val="000000">
                <a:alpha val="40000"/>
              </a:srgbClr>
            </a:outerShdw>
          </a:effectLst>
        </p:spPr>
        <p:txBody>
          <a:bodyPr spcFirstLastPara="1" wrap="square" lIns="91425" tIns="45700" rIns="18275" bIns="45700" anchor="ctr" anchorCtr="0">
            <a:noAutofit/>
          </a:bodyPr>
          <a:lstStyle/>
          <a:p>
            <a:pPr marL="0" marR="0" lvl="0" indent="0" algn="l" rtl="0">
              <a:lnSpc>
                <a:spcPct val="100000"/>
              </a:lnSpc>
              <a:spcBef>
                <a:spcPts val="0"/>
              </a:spcBef>
              <a:spcAft>
                <a:spcPts val="0"/>
              </a:spcAft>
              <a:buClr>
                <a:schemeClr val="dk1"/>
              </a:buClr>
              <a:buSzPts val="300"/>
              <a:buFont typeface="Cabin"/>
              <a:buNone/>
            </a:pPr>
            <a:r>
              <a:rPr lang="en-IN" sz="1200" b="1" i="0" u="none" strike="noStrike" cap="none">
                <a:solidFill>
                  <a:schemeClr val="dk1"/>
                </a:solidFill>
                <a:latin typeface="Cabin"/>
                <a:ea typeface="Cabin"/>
                <a:cs typeface="Cabin"/>
                <a:sym typeface="Cabin"/>
              </a:rPr>
              <a:t>Skill Development/Guided Practice Part 1</a:t>
            </a:r>
            <a:endParaRPr/>
          </a:p>
        </p:txBody>
      </p:sp>
      <p:graphicFrame>
        <p:nvGraphicFramePr>
          <p:cNvPr id="530" name="Google Shape;530;p39"/>
          <p:cNvGraphicFramePr/>
          <p:nvPr/>
        </p:nvGraphicFramePr>
        <p:xfrm>
          <a:off x="171450" y="2771775"/>
          <a:ext cx="6504000" cy="3140075"/>
        </p:xfrm>
        <a:graphic>
          <a:graphicData uri="http://schemas.openxmlformats.org/drawingml/2006/table">
            <a:tbl>
              <a:tblPr firstRow="1" bandRow="1">
                <a:noFill/>
                <a:tableStyleId>{93562BDA-D200-452A-A351-26F224A90801}</a:tableStyleId>
              </a:tblPr>
              <a:tblGrid>
                <a:gridCol w="3252000"/>
                <a:gridCol w="3252000"/>
              </a:tblGrid>
              <a:tr h="3140075">
                <a:tc>
                  <a:txBody>
                    <a:bodyPr/>
                    <a:lstStyle/>
                    <a:p>
                      <a:pPr marL="225425" marR="0" lvl="0" indent="-225425" algn="l" rtl="0">
                        <a:lnSpc>
                          <a:spcPct val="100000"/>
                        </a:lnSpc>
                        <a:spcBef>
                          <a:spcPts val="0"/>
                        </a:spcBef>
                        <a:spcAft>
                          <a:spcPts val="0"/>
                        </a:spcAft>
                        <a:buClr>
                          <a:srgbClr val="FFFFFF"/>
                        </a:buClr>
                        <a:buSzPts val="1400"/>
                        <a:buFont typeface="Arial"/>
                        <a:buAutoNum type="arabicPeriod"/>
                      </a:pPr>
                      <a:r>
                        <a:rPr lang="en-IN" sz="1400" u="none" strike="noStrike" cap="none">
                          <a:solidFill>
                            <a:srgbClr val="FFFFFF"/>
                          </a:solidFill>
                          <a:latin typeface="Arial"/>
                          <a:ea typeface="Arial"/>
                          <a:cs typeface="Arial"/>
                          <a:sym typeface="Arial"/>
                        </a:rPr>
                        <a:t>Round to the nearest hundredth.</a:t>
                      </a:r>
                      <a:endParaRPr/>
                    </a:p>
                    <a:p>
                      <a:pPr marL="225425" marR="0" lvl="0" indent="-9525" algn="ctr" rtl="0">
                        <a:lnSpc>
                          <a:spcPct val="100000"/>
                        </a:lnSpc>
                        <a:spcBef>
                          <a:spcPts val="0"/>
                        </a:spcBef>
                        <a:spcAft>
                          <a:spcPts val="0"/>
                        </a:spcAft>
                        <a:buClr>
                          <a:schemeClr val="lt1"/>
                        </a:buClr>
                        <a:buSzPts val="450"/>
                        <a:buFont typeface="Arial"/>
                        <a:buNone/>
                      </a:pPr>
                      <a:r>
                        <a:rPr lang="en-IN" sz="1800" b="1" u="none" strike="noStrike" cap="none">
                          <a:solidFill>
                            <a:srgbClr val="FFFFFF"/>
                          </a:solidFill>
                          <a:latin typeface="Arial"/>
                          <a:ea typeface="Arial"/>
                          <a:cs typeface="Arial"/>
                          <a:sym typeface="Arial"/>
                        </a:rPr>
                        <a:t>45.327</a:t>
                      </a:r>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400"/>
                        <a:buFont typeface="Georgia"/>
                        <a:buNone/>
                      </a:pPr>
                      <a:endParaRPr sz="140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50"/>
                        <a:buFont typeface="Georgia"/>
                        <a:buNone/>
                      </a:pPr>
                      <a:endParaRPr sz="140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50"/>
                        <a:buFont typeface="Arial"/>
                        <a:buNone/>
                      </a:pPr>
                      <a:r>
                        <a:rPr lang="en-IN" sz="1400" u="none" strike="noStrike" cap="none">
                          <a:solidFill>
                            <a:srgbClr val="FFFFFF"/>
                          </a:solidFill>
                          <a:latin typeface="Arial"/>
                          <a:ea typeface="Arial"/>
                          <a:cs typeface="Arial"/>
                          <a:sym typeface="Arial"/>
                        </a:rPr>
                        <a:t>__________ rounded to the </a:t>
                      </a:r>
                      <a:r>
                        <a:rPr lang="en-IN" sz="1400" b="1" u="none" strike="noStrike" cap="none">
                          <a:solidFill>
                            <a:srgbClr val="FFFFFF"/>
                          </a:solidFill>
                          <a:latin typeface="Arial"/>
                          <a:ea typeface="Arial"/>
                          <a:cs typeface="Arial"/>
                          <a:sym typeface="Arial"/>
                        </a:rPr>
                        <a:t>nearest</a:t>
                      </a:r>
                      <a:r>
                        <a:rPr lang="en-IN" sz="1400" u="none" strike="noStrike" cap="none">
                          <a:solidFill>
                            <a:srgbClr val="FFFFFF"/>
                          </a:solidFill>
                          <a:latin typeface="Arial"/>
                          <a:ea typeface="Arial"/>
                          <a:cs typeface="Arial"/>
                          <a:sym typeface="Arial"/>
                        </a:rPr>
                        <a:t> </a:t>
                      </a:r>
                      <a:r>
                        <a:rPr lang="en-IN" sz="1400" b="1" u="none" strike="noStrike" cap="none">
                          <a:solidFill>
                            <a:srgbClr val="FFFFFF"/>
                          </a:solidFill>
                          <a:latin typeface="Arial"/>
                          <a:ea typeface="Arial"/>
                          <a:cs typeface="Arial"/>
                          <a:sym typeface="Arial"/>
                        </a:rPr>
                        <a:t>hundredth</a:t>
                      </a:r>
                      <a:r>
                        <a:rPr lang="en-IN" sz="1400" u="none" strike="noStrike" cap="none">
                          <a:solidFill>
                            <a:srgbClr val="FFFFFF"/>
                          </a:solidFill>
                          <a:latin typeface="Arial"/>
                          <a:ea typeface="Arial"/>
                          <a:cs typeface="Arial"/>
                          <a:sym typeface="Arial"/>
                        </a:rPr>
                        <a:t> is ________ because ______________________________</a:t>
                      </a:r>
                      <a:endParaRPr/>
                    </a:p>
                    <a:p>
                      <a:pPr marL="0" marR="0" lvl="0" indent="0" algn="l" rtl="0">
                        <a:lnSpc>
                          <a:spcPct val="100000"/>
                        </a:lnSpc>
                        <a:spcBef>
                          <a:spcPts val="0"/>
                        </a:spcBef>
                        <a:spcAft>
                          <a:spcPts val="0"/>
                        </a:spcAft>
                        <a:buClr>
                          <a:schemeClr val="lt1"/>
                        </a:buClr>
                        <a:buSzPts val="350"/>
                        <a:buFont typeface="Arial"/>
                        <a:buNone/>
                      </a:pPr>
                      <a:r>
                        <a:rPr lang="en-IN" sz="1400" u="none" strike="noStrike" cap="none">
                          <a:solidFill>
                            <a:srgbClr val="FFFFFF"/>
                          </a:solidFill>
                          <a:latin typeface="Arial"/>
                          <a:ea typeface="Arial"/>
                          <a:cs typeface="Arial"/>
                          <a:sym typeface="Arial"/>
                        </a:rPr>
                        <a:t>______________________________.</a:t>
                      </a:r>
                      <a:endParaRPr/>
                    </a:p>
                  </a:txBody>
                  <a:tcPr marL="91450" marR="91450" marT="45700" marB="45700"/>
                </a:tc>
                <a:tc>
                  <a:txBody>
                    <a:bodyPr/>
                    <a:lstStyle/>
                    <a:p>
                      <a:pPr marL="201612" marR="0" lvl="0" indent="-201612" algn="l" rtl="0">
                        <a:lnSpc>
                          <a:spcPct val="100000"/>
                        </a:lnSpc>
                        <a:spcBef>
                          <a:spcPts val="0"/>
                        </a:spcBef>
                        <a:spcAft>
                          <a:spcPts val="0"/>
                        </a:spcAft>
                        <a:buClr>
                          <a:srgbClr val="FFFFFF"/>
                        </a:buClr>
                        <a:buSzPts val="350"/>
                        <a:buFont typeface="Arial"/>
                        <a:buNone/>
                      </a:pPr>
                      <a:r>
                        <a:rPr lang="en-IN" sz="1400" u="none" strike="noStrike" cap="none">
                          <a:solidFill>
                            <a:srgbClr val="FFFFFF"/>
                          </a:solidFill>
                          <a:latin typeface="Arial"/>
                          <a:ea typeface="Arial"/>
                          <a:cs typeface="Arial"/>
                          <a:sym typeface="Arial"/>
                        </a:rPr>
                        <a:t>2. Round to the nearest hundredth.</a:t>
                      </a:r>
                      <a:endParaRPr/>
                    </a:p>
                    <a:p>
                      <a:pPr marL="225425" marR="0" lvl="0" indent="-9525" algn="ctr" rtl="0">
                        <a:lnSpc>
                          <a:spcPct val="100000"/>
                        </a:lnSpc>
                        <a:spcBef>
                          <a:spcPts val="0"/>
                        </a:spcBef>
                        <a:spcAft>
                          <a:spcPts val="0"/>
                        </a:spcAft>
                        <a:buClr>
                          <a:srgbClr val="FFFFFF"/>
                        </a:buClr>
                        <a:buSzPts val="450"/>
                        <a:buFont typeface="Arial"/>
                        <a:buNone/>
                      </a:pPr>
                      <a:r>
                        <a:rPr lang="en-IN" sz="1800" b="1" u="none" strike="noStrike" cap="none">
                          <a:solidFill>
                            <a:srgbClr val="FFFFFF"/>
                          </a:solidFill>
                          <a:latin typeface="Arial"/>
                          <a:ea typeface="Arial"/>
                          <a:cs typeface="Arial"/>
                          <a:sym typeface="Arial"/>
                        </a:rPr>
                        <a:t>36.428</a:t>
                      </a:r>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FFFFF"/>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FFFFF"/>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FFFFF"/>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FFFFF"/>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FFFFF"/>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FFFFF"/>
                        </a:solidFill>
                        <a:latin typeface="Arial"/>
                        <a:ea typeface="Arial"/>
                        <a:cs typeface="Arial"/>
                        <a:sym typeface="Arial"/>
                      </a:endParaRPr>
                    </a:p>
                    <a:p>
                      <a:pPr marL="201612" marR="0" lvl="0" indent="-201612" algn="l" rtl="0">
                        <a:lnSpc>
                          <a:spcPct val="100000"/>
                        </a:lnSpc>
                        <a:spcBef>
                          <a:spcPts val="0"/>
                        </a:spcBef>
                        <a:spcAft>
                          <a:spcPts val="0"/>
                        </a:spcAft>
                        <a:buClr>
                          <a:srgbClr val="000000"/>
                        </a:buClr>
                        <a:buSzPts val="350"/>
                        <a:buFont typeface="Arial"/>
                        <a:buNone/>
                      </a:pPr>
                      <a:endParaRPr sz="140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50"/>
                        <a:buFont typeface="Georgia"/>
                        <a:buNone/>
                      </a:pPr>
                      <a:endParaRPr sz="140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50"/>
                        <a:buFont typeface="Arial"/>
                        <a:buNone/>
                      </a:pPr>
                      <a:r>
                        <a:rPr lang="en-IN" sz="1400" u="none" strike="noStrike" cap="none">
                          <a:solidFill>
                            <a:srgbClr val="FFFFFF"/>
                          </a:solidFill>
                          <a:latin typeface="Arial"/>
                          <a:ea typeface="Arial"/>
                          <a:cs typeface="Arial"/>
                          <a:sym typeface="Arial"/>
                        </a:rPr>
                        <a:t>__________ rounded to the </a:t>
                      </a:r>
                      <a:r>
                        <a:rPr lang="en-IN" sz="1400" b="1" u="none" strike="noStrike" cap="none">
                          <a:solidFill>
                            <a:srgbClr val="FFFFFF"/>
                          </a:solidFill>
                          <a:latin typeface="Arial"/>
                          <a:ea typeface="Arial"/>
                          <a:cs typeface="Arial"/>
                          <a:sym typeface="Arial"/>
                        </a:rPr>
                        <a:t>nearest</a:t>
                      </a:r>
                      <a:r>
                        <a:rPr lang="en-IN" sz="1400" u="none" strike="noStrike" cap="none">
                          <a:solidFill>
                            <a:srgbClr val="FFFFFF"/>
                          </a:solidFill>
                          <a:latin typeface="Arial"/>
                          <a:ea typeface="Arial"/>
                          <a:cs typeface="Arial"/>
                          <a:sym typeface="Arial"/>
                        </a:rPr>
                        <a:t> </a:t>
                      </a:r>
                      <a:r>
                        <a:rPr lang="en-IN" sz="1400" b="1" u="none" strike="noStrike" cap="none">
                          <a:solidFill>
                            <a:srgbClr val="FFFFFF"/>
                          </a:solidFill>
                          <a:latin typeface="Arial"/>
                          <a:ea typeface="Arial"/>
                          <a:cs typeface="Arial"/>
                          <a:sym typeface="Arial"/>
                        </a:rPr>
                        <a:t>hundredth</a:t>
                      </a:r>
                      <a:r>
                        <a:rPr lang="en-IN" sz="1400" u="none" strike="noStrike" cap="none">
                          <a:solidFill>
                            <a:srgbClr val="FFFFFF"/>
                          </a:solidFill>
                          <a:latin typeface="Arial"/>
                          <a:ea typeface="Arial"/>
                          <a:cs typeface="Arial"/>
                          <a:sym typeface="Arial"/>
                        </a:rPr>
                        <a:t> is ________ because ______________________________</a:t>
                      </a:r>
                      <a:endParaRPr/>
                    </a:p>
                    <a:p>
                      <a:pPr marL="0" marR="0" lvl="0" indent="0" algn="l" rtl="0">
                        <a:lnSpc>
                          <a:spcPct val="100000"/>
                        </a:lnSpc>
                        <a:spcBef>
                          <a:spcPts val="0"/>
                        </a:spcBef>
                        <a:spcAft>
                          <a:spcPts val="0"/>
                        </a:spcAft>
                        <a:buClr>
                          <a:schemeClr val="lt1"/>
                        </a:buClr>
                        <a:buSzPts val="350"/>
                        <a:buFont typeface="Arial"/>
                        <a:buNone/>
                      </a:pPr>
                      <a:r>
                        <a:rPr lang="en-IN" sz="1400" u="none" strike="noStrike" cap="none">
                          <a:solidFill>
                            <a:srgbClr val="FFFFFF"/>
                          </a:solidFill>
                          <a:latin typeface="Arial"/>
                          <a:ea typeface="Arial"/>
                          <a:cs typeface="Arial"/>
                          <a:sym typeface="Arial"/>
                        </a:rPr>
                        <a:t>______________________________.</a:t>
                      </a:r>
                      <a:endParaRPr/>
                    </a:p>
                  </a:txBody>
                  <a:tcPr marL="91450" marR="91450" marT="45700" marB="45700"/>
                </a:tc>
              </a:tr>
            </a:tbl>
          </a:graphicData>
        </a:graphic>
      </p:graphicFrame>
      <p:grpSp>
        <p:nvGrpSpPr>
          <p:cNvPr id="531" name="Google Shape;531;p39"/>
          <p:cNvGrpSpPr/>
          <p:nvPr/>
        </p:nvGrpSpPr>
        <p:grpSpPr>
          <a:xfrm>
            <a:off x="3548062" y="3805309"/>
            <a:ext cx="3047841" cy="153941"/>
            <a:chOff x="61027" y="3385599"/>
            <a:chExt cx="3230699" cy="205200"/>
          </a:xfrm>
        </p:grpSpPr>
        <p:cxnSp>
          <p:nvCxnSpPr>
            <p:cNvPr id="532" name="Google Shape;532;p39"/>
            <p:cNvCxnSpPr/>
            <p:nvPr/>
          </p:nvCxnSpPr>
          <p:spPr>
            <a:xfrm>
              <a:off x="61027" y="3487175"/>
              <a:ext cx="3230699" cy="0"/>
            </a:xfrm>
            <a:prstGeom prst="straightConnector1">
              <a:avLst/>
            </a:prstGeom>
            <a:noFill/>
            <a:ln w="19050" cap="flat" cmpd="sng">
              <a:solidFill>
                <a:schemeClr val="lt1"/>
              </a:solidFill>
              <a:prstDash val="solid"/>
              <a:round/>
              <a:headEnd type="stealth" w="lg" len="lg"/>
              <a:tailEnd type="stealth" w="lg" len="lg"/>
            </a:ln>
            <a:effectLst>
              <a:outerShdw blurRad="50799" sx="101000" sy="101000" algn="ctr" rotWithShape="0">
                <a:srgbClr val="000000">
                  <a:alpha val="40000"/>
                </a:srgbClr>
              </a:outerShdw>
            </a:effectLst>
          </p:spPr>
        </p:cxnSp>
        <p:cxnSp>
          <p:nvCxnSpPr>
            <p:cNvPr id="533" name="Google Shape;533;p39"/>
            <p:cNvCxnSpPr/>
            <p:nvPr/>
          </p:nvCxnSpPr>
          <p:spPr>
            <a:xfrm>
              <a:off x="330263"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34" name="Google Shape;534;p39"/>
            <p:cNvCxnSpPr/>
            <p:nvPr/>
          </p:nvCxnSpPr>
          <p:spPr>
            <a:xfrm>
              <a:off x="3019253"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35" name="Google Shape;535;p39"/>
            <p:cNvCxnSpPr/>
            <p:nvPr/>
          </p:nvCxnSpPr>
          <p:spPr>
            <a:xfrm>
              <a:off x="1674757"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36" name="Google Shape;536;p39"/>
            <p:cNvCxnSpPr/>
            <p:nvPr/>
          </p:nvCxnSpPr>
          <p:spPr>
            <a:xfrm>
              <a:off x="599498"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37" name="Google Shape;537;p39"/>
            <p:cNvCxnSpPr/>
            <p:nvPr/>
          </p:nvCxnSpPr>
          <p:spPr>
            <a:xfrm>
              <a:off x="867050"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38" name="Google Shape;538;p39"/>
            <p:cNvCxnSpPr/>
            <p:nvPr/>
          </p:nvCxnSpPr>
          <p:spPr>
            <a:xfrm>
              <a:off x="1136286"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39" name="Google Shape;539;p39"/>
            <p:cNvCxnSpPr/>
            <p:nvPr/>
          </p:nvCxnSpPr>
          <p:spPr>
            <a:xfrm>
              <a:off x="1405522"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40" name="Google Shape;540;p39"/>
            <p:cNvCxnSpPr/>
            <p:nvPr/>
          </p:nvCxnSpPr>
          <p:spPr>
            <a:xfrm>
              <a:off x="1943993"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41" name="Google Shape;541;p39"/>
            <p:cNvCxnSpPr/>
            <p:nvPr/>
          </p:nvCxnSpPr>
          <p:spPr>
            <a:xfrm>
              <a:off x="2211546"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42" name="Google Shape;542;p39"/>
            <p:cNvCxnSpPr/>
            <p:nvPr/>
          </p:nvCxnSpPr>
          <p:spPr>
            <a:xfrm>
              <a:off x="2480782"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43" name="Google Shape;543;p39"/>
            <p:cNvCxnSpPr/>
            <p:nvPr/>
          </p:nvCxnSpPr>
          <p:spPr>
            <a:xfrm>
              <a:off x="2750017"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grpSp>
      <p:grpSp>
        <p:nvGrpSpPr>
          <p:cNvPr id="544" name="Google Shape;544;p39"/>
          <p:cNvGrpSpPr/>
          <p:nvPr/>
        </p:nvGrpSpPr>
        <p:grpSpPr>
          <a:xfrm>
            <a:off x="322262" y="3819580"/>
            <a:ext cx="3047841" cy="153941"/>
            <a:chOff x="61027" y="3385599"/>
            <a:chExt cx="3230699" cy="205200"/>
          </a:xfrm>
        </p:grpSpPr>
        <p:cxnSp>
          <p:nvCxnSpPr>
            <p:cNvPr id="545" name="Google Shape;545;p39"/>
            <p:cNvCxnSpPr/>
            <p:nvPr/>
          </p:nvCxnSpPr>
          <p:spPr>
            <a:xfrm>
              <a:off x="61027" y="3487174"/>
              <a:ext cx="3230699" cy="0"/>
            </a:xfrm>
            <a:prstGeom prst="straightConnector1">
              <a:avLst/>
            </a:prstGeom>
            <a:noFill/>
            <a:ln w="19050" cap="flat" cmpd="sng">
              <a:solidFill>
                <a:schemeClr val="lt1"/>
              </a:solidFill>
              <a:prstDash val="solid"/>
              <a:round/>
              <a:headEnd type="stealth" w="lg" len="lg"/>
              <a:tailEnd type="stealth" w="lg" len="lg"/>
            </a:ln>
            <a:effectLst>
              <a:outerShdw blurRad="50799" sx="101000" sy="101000" algn="ctr" rotWithShape="0">
                <a:srgbClr val="000000">
                  <a:alpha val="40000"/>
                </a:srgbClr>
              </a:outerShdw>
            </a:effectLst>
          </p:spPr>
        </p:cxnSp>
        <p:cxnSp>
          <p:nvCxnSpPr>
            <p:cNvPr id="546" name="Google Shape;546;p39"/>
            <p:cNvCxnSpPr/>
            <p:nvPr/>
          </p:nvCxnSpPr>
          <p:spPr>
            <a:xfrm>
              <a:off x="330263"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47" name="Google Shape;547;p39"/>
            <p:cNvCxnSpPr/>
            <p:nvPr/>
          </p:nvCxnSpPr>
          <p:spPr>
            <a:xfrm>
              <a:off x="3019253"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48" name="Google Shape;548;p39"/>
            <p:cNvCxnSpPr/>
            <p:nvPr/>
          </p:nvCxnSpPr>
          <p:spPr>
            <a:xfrm>
              <a:off x="1674757" y="3385599"/>
              <a:ext cx="0" cy="2052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49" name="Google Shape;549;p39"/>
            <p:cNvCxnSpPr/>
            <p:nvPr/>
          </p:nvCxnSpPr>
          <p:spPr>
            <a:xfrm>
              <a:off x="599498"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50" name="Google Shape;550;p39"/>
            <p:cNvCxnSpPr/>
            <p:nvPr/>
          </p:nvCxnSpPr>
          <p:spPr>
            <a:xfrm>
              <a:off x="867050"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51" name="Google Shape;551;p39"/>
            <p:cNvCxnSpPr/>
            <p:nvPr/>
          </p:nvCxnSpPr>
          <p:spPr>
            <a:xfrm>
              <a:off x="1136286"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52" name="Google Shape;552;p39"/>
            <p:cNvCxnSpPr/>
            <p:nvPr/>
          </p:nvCxnSpPr>
          <p:spPr>
            <a:xfrm>
              <a:off x="1405522"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53" name="Google Shape;553;p39"/>
            <p:cNvCxnSpPr/>
            <p:nvPr/>
          </p:nvCxnSpPr>
          <p:spPr>
            <a:xfrm>
              <a:off x="1943993"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54" name="Google Shape;554;p39"/>
            <p:cNvCxnSpPr/>
            <p:nvPr/>
          </p:nvCxnSpPr>
          <p:spPr>
            <a:xfrm>
              <a:off x="2211546"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55" name="Google Shape;555;p39"/>
            <p:cNvCxnSpPr/>
            <p:nvPr/>
          </p:nvCxnSpPr>
          <p:spPr>
            <a:xfrm>
              <a:off x="2480782"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cxnSp>
          <p:nvCxnSpPr>
            <p:cNvPr id="556" name="Google Shape;556;p39"/>
            <p:cNvCxnSpPr/>
            <p:nvPr/>
          </p:nvCxnSpPr>
          <p:spPr>
            <a:xfrm>
              <a:off x="2750017" y="3436387"/>
              <a:ext cx="0" cy="103800"/>
            </a:xfrm>
            <a:prstGeom prst="straightConnector1">
              <a:avLst/>
            </a:prstGeom>
            <a:noFill/>
            <a:ln w="12700" cap="flat" cmpd="sng">
              <a:solidFill>
                <a:schemeClr val="lt1"/>
              </a:solidFill>
              <a:prstDash val="solid"/>
              <a:round/>
              <a:headEnd type="none" w="sm" len="sm"/>
              <a:tailEnd type="none" w="sm" len="sm"/>
            </a:ln>
            <a:effectLst>
              <a:outerShdw blurRad="50799" sx="101000" sy="101000" algn="ctr" rotWithShape="0">
                <a:srgbClr val="000000">
                  <a:alpha val="40000"/>
                </a:srgbClr>
              </a:outerShdw>
            </a:effectLst>
          </p:spPr>
        </p:cxnSp>
      </p:grpSp>
      <p:sp>
        <p:nvSpPr>
          <p:cNvPr id="557" name="Google Shape;557;p39"/>
          <p:cNvSpPr/>
          <p:nvPr/>
        </p:nvSpPr>
        <p:spPr>
          <a:xfrm>
            <a:off x="0" y="230188"/>
            <a:ext cx="6675300" cy="861900"/>
          </a:xfrm>
          <a:prstGeom prst="rect">
            <a:avLst/>
          </a:prstGeom>
          <a:noFill/>
          <a:ln>
            <a:noFill/>
          </a:ln>
        </p:spPr>
        <p:txBody>
          <a:bodyPr spcFirstLastPara="1" wrap="square" lIns="91425" tIns="45700" rIns="91425" bIns="45700" anchor="ctr" anchorCtr="0">
            <a:noAutofit/>
          </a:bodyPr>
          <a:lstStyle/>
          <a:p>
            <a:pPr marL="0" marR="0" lvl="0" indent="0" algn="l" rtl="0">
              <a:lnSpc>
                <a:spcPct val="111111"/>
              </a:lnSpc>
              <a:spcBef>
                <a:spcPts val="0"/>
              </a:spcBef>
              <a:spcAft>
                <a:spcPts val="0"/>
              </a:spcAft>
              <a:buClr>
                <a:srgbClr val="FFFFFF"/>
              </a:buClr>
              <a:buSzPts val="450"/>
              <a:buFont typeface="Arial"/>
              <a:buNone/>
            </a:pPr>
            <a:r>
              <a:rPr lang="en-IN" sz="1800" b="0" i="0" u="none" strike="noStrike" cap="none">
                <a:solidFill>
                  <a:srgbClr val="FFFFFF"/>
                </a:solidFill>
                <a:latin typeface="Arial"/>
                <a:ea typeface="Arial"/>
                <a:cs typeface="Arial"/>
                <a:sym typeface="Arial"/>
              </a:rPr>
              <a:t>To </a:t>
            </a:r>
            <a:r>
              <a:rPr lang="en-IN" sz="1800" b="1" i="0" u="sng" strike="noStrike" cap="none">
                <a:solidFill>
                  <a:srgbClr val="FFFFFF"/>
                </a:solidFill>
                <a:latin typeface="Arial"/>
                <a:ea typeface="Arial"/>
                <a:cs typeface="Arial"/>
                <a:sym typeface="Arial"/>
              </a:rPr>
              <a:t>round</a:t>
            </a:r>
            <a:r>
              <a:rPr lang="en-IN" sz="1800" b="1" i="0" u="none" strike="noStrike" cap="none">
                <a:solidFill>
                  <a:srgbClr val="FFFFFF"/>
                </a:solidFill>
                <a:latin typeface="Arial"/>
                <a:ea typeface="Arial"/>
                <a:cs typeface="Arial"/>
                <a:sym typeface="Arial"/>
              </a:rPr>
              <a:t> a decimal number</a:t>
            </a:r>
            <a:r>
              <a:rPr lang="en-IN" sz="1800" b="0" i="0" u="none" strike="noStrike" cap="none">
                <a:solidFill>
                  <a:srgbClr val="FFFFFF"/>
                </a:solidFill>
                <a:latin typeface="Arial"/>
                <a:ea typeface="Arial"/>
                <a:cs typeface="Arial"/>
                <a:sym typeface="Arial"/>
              </a:rPr>
              <a:t> is to change it to a </a:t>
            </a:r>
            <a:r>
              <a:rPr lang="en-IN" sz="1800" b="1" i="0" u="none" strike="noStrike" cap="none">
                <a:solidFill>
                  <a:srgbClr val="FFFFFF"/>
                </a:solidFill>
                <a:latin typeface="Arial"/>
                <a:ea typeface="Arial"/>
                <a:cs typeface="Arial"/>
                <a:sym typeface="Arial"/>
              </a:rPr>
              <a:t>near value</a:t>
            </a:r>
            <a:r>
              <a:rPr lang="en-IN" sz="1800" b="0" i="0" u="none" strike="noStrike" cap="none">
                <a:solidFill>
                  <a:srgbClr val="FFFFFF"/>
                </a:solidFill>
                <a:latin typeface="Arial"/>
                <a:ea typeface="Arial"/>
                <a:cs typeface="Arial"/>
                <a:sym typeface="Arial"/>
              </a:rPr>
              <a:t>.</a:t>
            </a:r>
            <a:endParaRPr/>
          </a:p>
          <a:p>
            <a:pPr marL="285750" marR="0" lvl="0" indent="-120650" algn="l" rtl="0">
              <a:lnSpc>
                <a:spcPct val="111111"/>
              </a:lnSpc>
              <a:spcBef>
                <a:spcPts val="0"/>
              </a:spcBef>
              <a:spcAft>
                <a:spcPts val="0"/>
              </a:spcAft>
              <a:buClr>
                <a:srgbClr val="FFFFFF"/>
              </a:buClr>
              <a:buSzPts val="1800"/>
              <a:buFont typeface="Arial"/>
              <a:buChar char="•"/>
            </a:pPr>
            <a:r>
              <a:rPr lang="en-IN" sz="1800" b="1" i="1" u="none" strike="noStrike" cap="none">
                <a:solidFill>
                  <a:srgbClr val="FFFFFF"/>
                </a:solidFill>
                <a:latin typeface="Cabin"/>
                <a:ea typeface="Cabin"/>
                <a:cs typeface="Cabin"/>
                <a:sym typeface="Cabin"/>
              </a:rPr>
              <a:t> Rounding down</a:t>
            </a:r>
            <a:r>
              <a:rPr lang="en-IN" sz="1800" b="0" i="1" u="none" strike="noStrike" cap="none">
                <a:solidFill>
                  <a:srgbClr val="FFFFFF"/>
                </a:solidFill>
                <a:latin typeface="Cabin"/>
                <a:ea typeface="Cabin"/>
                <a:cs typeface="Cabin"/>
                <a:sym typeface="Cabin"/>
              </a:rPr>
              <a:t> changes the </a:t>
            </a:r>
            <a:r>
              <a:rPr lang="en-IN" sz="1800" b="1" i="1" u="none" strike="noStrike" cap="none">
                <a:solidFill>
                  <a:srgbClr val="FFFFFF"/>
                </a:solidFill>
                <a:latin typeface="Cabin"/>
                <a:ea typeface="Cabin"/>
                <a:cs typeface="Cabin"/>
                <a:sym typeface="Cabin"/>
              </a:rPr>
              <a:t>number</a:t>
            </a:r>
            <a:r>
              <a:rPr lang="en-IN" sz="1800" b="0" i="1" u="none" strike="noStrike" cap="none">
                <a:solidFill>
                  <a:srgbClr val="FFFFFF"/>
                </a:solidFill>
                <a:latin typeface="Cabin"/>
                <a:ea typeface="Cabin"/>
                <a:cs typeface="Cabin"/>
                <a:sym typeface="Cabin"/>
              </a:rPr>
              <a:t> to a </a:t>
            </a:r>
            <a:r>
              <a:rPr lang="en-IN" sz="1800" b="1" i="1" u="none" strike="noStrike" cap="none">
                <a:solidFill>
                  <a:srgbClr val="FFFFFF"/>
                </a:solidFill>
                <a:latin typeface="Cabin"/>
                <a:ea typeface="Cabin"/>
                <a:cs typeface="Cabin"/>
                <a:sym typeface="Cabin"/>
              </a:rPr>
              <a:t>lesser value</a:t>
            </a:r>
            <a:r>
              <a:rPr lang="en-IN" sz="1800" b="0" i="1" u="none" strike="noStrike" cap="none">
                <a:solidFill>
                  <a:srgbClr val="FFFFFF"/>
                </a:solidFill>
                <a:latin typeface="Cabin"/>
                <a:ea typeface="Cabin"/>
                <a:cs typeface="Cabin"/>
                <a:sym typeface="Cabin"/>
              </a:rPr>
              <a:t>.</a:t>
            </a:r>
            <a:endParaRPr/>
          </a:p>
          <a:p>
            <a:pPr marL="285750" marR="0" lvl="0" indent="-120650" algn="l" rtl="0">
              <a:lnSpc>
                <a:spcPct val="111111"/>
              </a:lnSpc>
              <a:spcBef>
                <a:spcPts val="0"/>
              </a:spcBef>
              <a:spcAft>
                <a:spcPts val="0"/>
              </a:spcAft>
              <a:buClr>
                <a:srgbClr val="FFFFFF"/>
              </a:buClr>
              <a:buSzPts val="1800"/>
              <a:buFont typeface="Arial"/>
              <a:buChar char="•"/>
            </a:pPr>
            <a:r>
              <a:rPr lang="en-IN" sz="1800" b="1" i="1" u="none" strike="noStrike" cap="none">
                <a:solidFill>
                  <a:srgbClr val="FFFFFF"/>
                </a:solidFill>
                <a:latin typeface="Cabin"/>
                <a:ea typeface="Cabin"/>
                <a:cs typeface="Cabin"/>
                <a:sym typeface="Cabin"/>
              </a:rPr>
              <a:t> Rounding up</a:t>
            </a:r>
            <a:r>
              <a:rPr lang="en-IN" sz="1800" b="0" i="1" u="none" strike="noStrike" cap="none">
                <a:solidFill>
                  <a:srgbClr val="FFFFFF"/>
                </a:solidFill>
                <a:latin typeface="Cabin"/>
                <a:ea typeface="Cabin"/>
                <a:cs typeface="Cabin"/>
                <a:sym typeface="Cabin"/>
              </a:rPr>
              <a:t> changes the </a:t>
            </a:r>
            <a:r>
              <a:rPr lang="en-IN" sz="1800" b="1" i="1" u="none" strike="noStrike" cap="none">
                <a:solidFill>
                  <a:srgbClr val="FFFFFF"/>
                </a:solidFill>
                <a:latin typeface="Cabin"/>
                <a:ea typeface="Cabin"/>
                <a:cs typeface="Cabin"/>
                <a:sym typeface="Cabin"/>
              </a:rPr>
              <a:t>number</a:t>
            </a:r>
            <a:r>
              <a:rPr lang="en-IN" sz="1800" b="0" i="1" u="none" strike="noStrike" cap="none">
                <a:solidFill>
                  <a:srgbClr val="FFFFFF"/>
                </a:solidFill>
                <a:latin typeface="Cabin"/>
                <a:ea typeface="Cabin"/>
                <a:cs typeface="Cabin"/>
                <a:sym typeface="Cabin"/>
              </a:rPr>
              <a:t> to a </a:t>
            </a:r>
            <a:r>
              <a:rPr lang="en-IN" sz="1800" b="1" i="1" u="none" strike="noStrike" cap="none">
                <a:solidFill>
                  <a:srgbClr val="FFFFFF"/>
                </a:solidFill>
                <a:latin typeface="Cabin"/>
                <a:ea typeface="Cabin"/>
                <a:cs typeface="Cabin"/>
                <a:sym typeface="Cabin"/>
              </a:rPr>
              <a:t>greater value</a:t>
            </a:r>
            <a:r>
              <a:rPr lang="en-IN" sz="1800" b="0" i="1" u="none" strike="noStrike" cap="none">
                <a:solidFill>
                  <a:srgbClr val="FFFFFF"/>
                </a:solidFill>
                <a:latin typeface="Cabin"/>
                <a:ea typeface="Cabin"/>
                <a:cs typeface="Cabin"/>
                <a:sym typeface="Cabin"/>
              </a:rPr>
              <a:t>.</a:t>
            </a:r>
            <a:endParaRPr/>
          </a:p>
        </p:txBody>
      </p:sp>
      <p:sp>
        <p:nvSpPr>
          <p:cNvPr id="558" name="Google Shape;558;p39"/>
          <p:cNvSpPr txBox="1"/>
          <p:nvPr/>
        </p:nvSpPr>
        <p:spPr>
          <a:xfrm>
            <a:off x="298450" y="3973513"/>
            <a:ext cx="6318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45.32</a:t>
            </a:r>
            <a:endParaRPr/>
          </a:p>
        </p:txBody>
      </p:sp>
      <p:sp>
        <p:nvSpPr>
          <p:cNvPr id="559" name="Google Shape;559;p39"/>
          <p:cNvSpPr txBox="1"/>
          <p:nvPr/>
        </p:nvSpPr>
        <p:spPr>
          <a:xfrm>
            <a:off x="1536700" y="3943350"/>
            <a:ext cx="615900" cy="26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75"/>
              <a:buFont typeface="Arial"/>
              <a:buNone/>
            </a:pPr>
            <a:r>
              <a:rPr lang="en-IN" sz="1100" b="1" i="0" u="none" strike="noStrike" cap="none">
                <a:solidFill>
                  <a:srgbClr val="FF0000"/>
                </a:solidFill>
                <a:latin typeface="Arial"/>
                <a:ea typeface="Arial"/>
                <a:cs typeface="Arial"/>
                <a:sym typeface="Arial"/>
              </a:rPr>
              <a:t>45.325</a:t>
            </a:r>
            <a:endParaRPr/>
          </a:p>
        </p:txBody>
      </p:sp>
      <p:sp>
        <p:nvSpPr>
          <p:cNvPr id="560" name="Google Shape;560;p39"/>
          <p:cNvSpPr txBox="1"/>
          <p:nvPr/>
        </p:nvSpPr>
        <p:spPr>
          <a:xfrm>
            <a:off x="2795587" y="3976688"/>
            <a:ext cx="6318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45.33</a:t>
            </a:r>
            <a:endParaRPr/>
          </a:p>
        </p:txBody>
      </p:sp>
      <p:sp>
        <p:nvSpPr>
          <p:cNvPr id="561" name="Google Shape;561;p39"/>
          <p:cNvSpPr txBox="1"/>
          <p:nvPr/>
        </p:nvSpPr>
        <p:spPr>
          <a:xfrm>
            <a:off x="6043612" y="3935413"/>
            <a:ext cx="6318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36.43</a:t>
            </a:r>
            <a:endParaRPr/>
          </a:p>
        </p:txBody>
      </p:sp>
      <p:sp>
        <p:nvSpPr>
          <p:cNvPr id="562" name="Google Shape;562;p39"/>
          <p:cNvSpPr txBox="1"/>
          <p:nvPr/>
        </p:nvSpPr>
        <p:spPr>
          <a:xfrm>
            <a:off x="2039938" y="3497262"/>
            <a:ext cx="7302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45.327</a:t>
            </a:r>
            <a:endParaRPr/>
          </a:p>
        </p:txBody>
      </p:sp>
      <p:sp>
        <p:nvSpPr>
          <p:cNvPr id="563" name="Google Shape;563;p39"/>
          <p:cNvSpPr/>
          <p:nvPr/>
        </p:nvSpPr>
        <p:spPr>
          <a:xfrm>
            <a:off x="2301875" y="3843338"/>
            <a:ext cx="108000" cy="96900"/>
          </a:xfrm>
          <a:prstGeom prst="ellipse">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4" name="Google Shape;564;p39"/>
          <p:cNvSpPr/>
          <p:nvPr/>
        </p:nvSpPr>
        <p:spPr>
          <a:xfrm>
            <a:off x="5767388" y="3841750"/>
            <a:ext cx="108000" cy="96900"/>
          </a:xfrm>
          <a:prstGeom prst="ellipse">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5" name="Google Shape;565;p39"/>
          <p:cNvSpPr txBox="1"/>
          <p:nvPr/>
        </p:nvSpPr>
        <p:spPr>
          <a:xfrm>
            <a:off x="3484562" y="3929063"/>
            <a:ext cx="6333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36.42</a:t>
            </a:r>
            <a:endParaRPr/>
          </a:p>
        </p:txBody>
      </p:sp>
      <p:sp>
        <p:nvSpPr>
          <p:cNvPr id="566" name="Google Shape;566;p39"/>
          <p:cNvSpPr txBox="1"/>
          <p:nvPr/>
        </p:nvSpPr>
        <p:spPr>
          <a:xfrm>
            <a:off x="4783138" y="3951288"/>
            <a:ext cx="615900" cy="26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75"/>
              <a:buFont typeface="Arial"/>
              <a:buNone/>
            </a:pPr>
            <a:r>
              <a:rPr lang="en-IN" sz="1100" b="1" i="0" u="none" strike="noStrike" cap="none">
                <a:solidFill>
                  <a:srgbClr val="FF0000"/>
                </a:solidFill>
                <a:latin typeface="Arial"/>
                <a:ea typeface="Arial"/>
                <a:cs typeface="Arial"/>
                <a:sym typeface="Arial"/>
              </a:rPr>
              <a:t>36.425</a:t>
            </a:r>
            <a:endParaRPr/>
          </a:p>
        </p:txBody>
      </p:sp>
      <p:sp>
        <p:nvSpPr>
          <p:cNvPr id="567" name="Google Shape;567;p39"/>
          <p:cNvSpPr txBox="1"/>
          <p:nvPr/>
        </p:nvSpPr>
        <p:spPr>
          <a:xfrm>
            <a:off x="5464175" y="3481387"/>
            <a:ext cx="7317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50"/>
              <a:buFont typeface="Arial"/>
              <a:buNone/>
            </a:pPr>
            <a:r>
              <a:rPr lang="en-IN" sz="1400" b="1" i="0" u="none" strike="noStrike" cap="none">
                <a:solidFill>
                  <a:srgbClr val="FF0000"/>
                </a:solidFill>
                <a:latin typeface="Arial"/>
                <a:ea typeface="Arial"/>
                <a:cs typeface="Arial"/>
                <a:sym typeface="Arial"/>
              </a:rPr>
              <a:t>36.428</a:t>
            </a:r>
            <a:endParaRPr/>
          </a:p>
        </p:txBody>
      </p:sp>
      <p:sp>
        <p:nvSpPr>
          <p:cNvPr id="568" name="Google Shape;568;p39"/>
          <p:cNvSpPr txBox="1"/>
          <p:nvPr/>
        </p:nvSpPr>
        <p:spPr>
          <a:xfrm>
            <a:off x="298450" y="4941888"/>
            <a:ext cx="811200" cy="33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00"/>
              <a:buFont typeface="Arial"/>
              <a:buNone/>
            </a:pPr>
            <a:r>
              <a:rPr lang="en-IN" sz="1600" b="1" i="0" u="none" strike="noStrike" cap="none">
                <a:solidFill>
                  <a:srgbClr val="FF0000"/>
                </a:solidFill>
                <a:latin typeface="Arial"/>
                <a:ea typeface="Arial"/>
                <a:cs typeface="Arial"/>
                <a:sym typeface="Arial"/>
              </a:rPr>
              <a:t>45.327</a:t>
            </a:r>
            <a:endParaRPr/>
          </a:p>
        </p:txBody>
      </p:sp>
      <p:sp>
        <p:nvSpPr>
          <p:cNvPr id="569" name="Google Shape;569;p39"/>
          <p:cNvSpPr txBox="1"/>
          <p:nvPr/>
        </p:nvSpPr>
        <p:spPr>
          <a:xfrm>
            <a:off x="1362075" y="5157788"/>
            <a:ext cx="696900" cy="33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00"/>
              <a:buFont typeface="Arial"/>
              <a:buNone/>
            </a:pPr>
            <a:r>
              <a:rPr lang="en-IN" sz="1600" b="1" i="0" u="none" strike="noStrike" cap="none">
                <a:solidFill>
                  <a:srgbClr val="FF0000"/>
                </a:solidFill>
                <a:latin typeface="Arial"/>
                <a:ea typeface="Arial"/>
                <a:cs typeface="Arial"/>
                <a:sym typeface="Arial"/>
              </a:rPr>
              <a:t>45.33</a:t>
            </a:r>
            <a:endParaRPr/>
          </a:p>
        </p:txBody>
      </p:sp>
      <p:sp>
        <p:nvSpPr>
          <p:cNvPr id="570" name="Google Shape;570;p39"/>
          <p:cNvSpPr txBox="1"/>
          <p:nvPr/>
        </p:nvSpPr>
        <p:spPr>
          <a:xfrm>
            <a:off x="3576637" y="4946650"/>
            <a:ext cx="811200" cy="33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00"/>
              <a:buFont typeface="Arial"/>
              <a:buNone/>
            </a:pPr>
            <a:r>
              <a:rPr lang="en-IN" sz="1600" b="1" i="0" u="none" strike="noStrike" cap="none">
                <a:solidFill>
                  <a:srgbClr val="FF0000"/>
                </a:solidFill>
                <a:latin typeface="Arial"/>
                <a:ea typeface="Arial"/>
                <a:cs typeface="Arial"/>
                <a:sym typeface="Arial"/>
              </a:rPr>
              <a:t>36.428</a:t>
            </a:r>
            <a:endParaRPr/>
          </a:p>
        </p:txBody>
      </p:sp>
      <p:sp>
        <p:nvSpPr>
          <p:cNvPr id="571" name="Google Shape;571;p39"/>
          <p:cNvSpPr txBox="1"/>
          <p:nvPr/>
        </p:nvSpPr>
        <p:spPr>
          <a:xfrm>
            <a:off x="4641850" y="5149850"/>
            <a:ext cx="698400" cy="33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00"/>
              <a:buFont typeface="Arial"/>
              <a:buNone/>
            </a:pPr>
            <a:r>
              <a:rPr lang="en-IN" sz="1600" b="1" i="0" u="none" strike="noStrike" cap="none">
                <a:solidFill>
                  <a:srgbClr val="FF0000"/>
                </a:solidFill>
                <a:latin typeface="Arial"/>
                <a:ea typeface="Arial"/>
                <a:cs typeface="Arial"/>
                <a:sym typeface="Arial"/>
              </a:rPr>
              <a:t>36.43</a:t>
            </a:r>
            <a:endParaRPr/>
          </a:p>
        </p:txBody>
      </p:sp>
      <p:sp>
        <p:nvSpPr>
          <p:cNvPr id="572" name="Google Shape;572;p39"/>
          <p:cNvSpPr txBox="1"/>
          <p:nvPr/>
        </p:nvSpPr>
        <p:spPr>
          <a:xfrm>
            <a:off x="234950" y="5392738"/>
            <a:ext cx="3135300" cy="52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350"/>
              <a:buFont typeface="Arial"/>
              <a:buNone/>
            </a:pPr>
            <a:r>
              <a:rPr lang="en-IN" sz="1400" b="1" i="0" u="none" strike="noStrike" cap="none">
                <a:solidFill>
                  <a:srgbClr val="FFFFFF"/>
                </a:solidFill>
                <a:latin typeface="Arial"/>
                <a:ea typeface="Arial"/>
                <a:cs typeface="Arial"/>
                <a:sym typeface="Arial"/>
              </a:rPr>
              <a:t>it is nearer in value to 45.33 than 45.32.</a:t>
            </a:r>
            <a:endParaRPr/>
          </a:p>
        </p:txBody>
      </p:sp>
      <p:sp>
        <p:nvSpPr>
          <p:cNvPr id="573" name="Google Shape;573;p39"/>
          <p:cNvSpPr txBox="1"/>
          <p:nvPr/>
        </p:nvSpPr>
        <p:spPr>
          <a:xfrm>
            <a:off x="3511550" y="5392738"/>
            <a:ext cx="3163800" cy="52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350"/>
              <a:buFont typeface="Arial"/>
              <a:buNone/>
            </a:pPr>
            <a:r>
              <a:rPr lang="en-IN" sz="1400" b="1" i="0" u="none" strike="noStrike" cap="none">
                <a:solidFill>
                  <a:srgbClr val="FFFFFF"/>
                </a:solidFill>
                <a:latin typeface="Arial"/>
                <a:ea typeface="Arial"/>
                <a:cs typeface="Arial"/>
                <a:sym typeface="Arial"/>
              </a:rPr>
              <a:t>it is nearer in value to 36.43 than 36.42.</a:t>
            </a:r>
            <a:endParaRPr/>
          </a:p>
        </p:txBody>
      </p:sp>
      <p:sp>
        <p:nvSpPr>
          <p:cNvPr id="574" name="Google Shape;574;p39"/>
          <p:cNvSpPr/>
          <p:nvPr/>
        </p:nvSpPr>
        <p:spPr>
          <a:xfrm>
            <a:off x="1957388" y="2971800"/>
            <a:ext cx="189000" cy="398400"/>
          </a:xfrm>
          <a:prstGeom prst="roundRect">
            <a:avLst>
              <a:gd name="adj" fmla="val 16667"/>
            </a:avLst>
          </a:prstGeom>
          <a:noFill/>
          <a:ln w="28575" cap="flat" cmpd="sng">
            <a:solidFill>
              <a:srgbClr val="FF0000"/>
            </a:solidFill>
            <a:prstDash val="solid"/>
            <a:miter lim="8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5" name="Google Shape;575;p39"/>
          <p:cNvSpPr/>
          <p:nvPr/>
        </p:nvSpPr>
        <p:spPr>
          <a:xfrm>
            <a:off x="5210175" y="2957512"/>
            <a:ext cx="189000" cy="398400"/>
          </a:xfrm>
          <a:prstGeom prst="roundRect">
            <a:avLst>
              <a:gd name="adj" fmla="val 16667"/>
            </a:avLst>
          </a:prstGeom>
          <a:noFill/>
          <a:ln w="28575" cap="flat" cmpd="sng">
            <a:solidFill>
              <a:srgbClr val="FF0000"/>
            </a:solidFill>
            <a:prstDash val="solid"/>
            <a:miter lim="8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4"/>
                                        </p:tgtEl>
                                        <p:attrNameLst>
                                          <p:attrName>style.visibility</p:attrName>
                                        </p:attrNameLst>
                                      </p:cBhvr>
                                      <p:to>
                                        <p:strVal val="visible"/>
                                      </p:to>
                                    </p:set>
                                    <p:animEffect transition="in" filter="fade">
                                      <p:cBhvr>
                                        <p:cTn id="7" dur="2000"/>
                                        <p:tgtEl>
                                          <p:spTgt spid="5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5"/>
                                        </p:tgtEl>
                                        <p:attrNameLst>
                                          <p:attrName>style.visibility</p:attrName>
                                        </p:attrNameLst>
                                      </p:cBhvr>
                                      <p:to>
                                        <p:strVal val="visible"/>
                                      </p:to>
                                    </p:set>
                                    <p:animEffect transition="in" filter="fade">
                                      <p:cBhvr>
                                        <p:cTn id="12" dur="2000"/>
                                        <p:tgtEl>
                                          <p:spTgt spid="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61973"/>
            <a:ext cx="9144000" cy="6534054"/>
          </a:xfrm>
          <a:prstGeom prst="rect">
            <a:avLst/>
          </a:prstGeom>
        </p:spPr>
      </p:pic>
    </p:spTree>
    <p:extLst>
      <p:ext uri="{BB962C8B-B14F-4D97-AF65-F5344CB8AC3E}">
        <p14:creationId xmlns="" xmlns:p14="http://schemas.microsoft.com/office/powerpoint/2010/main" val="3314542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08857"/>
            <a:ext cx="9144000" cy="6640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152862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0"/>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lt1"/>
              </a:buClr>
              <a:buSzPts val="1200"/>
              <a:buFont typeface="Georgia"/>
              <a:buNone/>
            </a:pPr>
            <a:endParaRPr/>
          </a:p>
        </p:txBody>
      </p:sp>
      <p:sp>
        <p:nvSpPr>
          <p:cNvPr id="581" name="Google Shape;581;p40"/>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None/>
            </a:pPr>
            <a:endParaRPr/>
          </a:p>
        </p:txBody>
      </p:sp>
      <p:pic>
        <p:nvPicPr>
          <p:cNvPr id="582" name="Google Shape;582;p40"/>
          <p:cNvPicPr preferRelativeResize="0"/>
          <p:nvPr/>
        </p:nvPicPr>
        <p:blipFill rotWithShape="1">
          <a:blip r:embed="rId3">
            <a:alphaModFix/>
          </a:blip>
          <a:srcRect/>
          <a:stretch/>
        </p:blipFill>
        <p:spPr>
          <a:xfrm>
            <a:off x="152400" y="0"/>
            <a:ext cx="9144000" cy="6507899"/>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1"/>
          <p:cNvSpPr txBox="1">
            <a:spLocks noGrp="1"/>
          </p:cNvSpPr>
          <p:nvPr>
            <p:ph type="title"/>
          </p:nvPr>
        </p:nvSpPr>
        <p:spPr>
          <a:xfrm>
            <a:off x="265500" y="1612100"/>
            <a:ext cx="4045200" cy="2008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lt1"/>
              </a:buClr>
              <a:buSzPts val="950"/>
              <a:buFont typeface="Georgia"/>
              <a:buNone/>
            </a:pPr>
            <a:endParaRPr/>
          </a:p>
        </p:txBody>
      </p:sp>
      <p:sp>
        <p:nvSpPr>
          <p:cNvPr id="588" name="Google Shape;588;p41"/>
          <p:cNvSpPr txBox="1">
            <a:spLocks noGrp="1"/>
          </p:cNvSpPr>
          <p:nvPr>
            <p:ph type="subTitle" idx="1"/>
          </p:nvPr>
        </p:nvSpPr>
        <p:spPr>
          <a:xfrm>
            <a:off x="265500" y="3692001"/>
            <a:ext cx="4045200" cy="1794000"/>
          </a:xfrm>
          <a:prstGeom prst="rect">
            <a:avLst/>
          </a:prstGeom>
          <a:noFill/>
          <a:ln>
            <a:noFill/>
          </a:ln>
        </p:spPr>
        <p:txBody>
          <a:bodyPr spcFirstLastPara="1" wrap="square" lIns="91425" tIns="91425" rIns="91425" bIns="91425" anchor="t" anchorCtr="0">
            <a:noAutofit/>
          </a:bodyPr>
          <a:lstStyle/>
          <a:p>
            <a:pPr marL="342900" lvl="0" indent="-342900" algn="ctr" rtl="0">
              <a:lnSpc>
                <a:spcPct val="100000"/>
              </a:lnSpc>
              <a:spcBef>
                <a:spcPts val="0"/>
              </a:spcBef>
              <a:spcAft>
                <a:spcPts val="0"/>
              </a:spcAft>
              <a:buClr>
                <a:schemeClr val="accent5"/>
              </a:buClr>
              <a:buSzPts val="525"/>
              <a:buNone/>
            </a:pPr>
            <a:endParaRPr/>
          </a:p>
        </p:txBody>
      </p:sp>
      <p:sp>
        <p:nvSpPr>
          <p:cNvPr id="589" name="Google Shape;589;p41"/>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Autofit/>
          </a:bodyPr>
          <a:lstStyle/>
          <a:p>
            <a:pPr marL="457200" lvl="0" indent="-342900" algn="l" rtl="0">
              <a:lnSpc>
                <a:spcPct val="100000"/>
              </a:lnSpc>
              <a:spcBef>
                <a:spcPts val="0"/>
              </a:spcBef>
              <a:spcAft>
                <a:spcPts val="0"/>
              </a:spcAft>
              <a:buSzPts val="1800"/>
              <a:buNone/>
            </a:pPr>
            <a:endParaRPr/>
          </a:p>
        </p:txBody>
      </p:sp>
      <p:pic>
        <p:nvPicPr>
          <p:cNvPr id="590" name="Google Shape;590;p41"/>
          <p:cNvPicPr preferRelativeResize="0"/>
          <p:nvPr/>
        </p:nvPicPr>
        <p:blipFill rotWithShape="1">
          <a:blip r:embed="rId3">
            <a:alphaModFix/>
          </a:blip>
          <a:srcRect/>
          <a:stretch/>
        </p:blipFill>
        <p:spPr>
          <a:xfrm>
            <a:off x="0" y="31254"/>
            <a:ext cx="9144000" cy="679560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2"/>
          <p:cNvSpPr txBox="1">
            <a:spLocks noGrp="1"/>
          </p:cNvSpPr>
          <p:nvPr>
            <p:ph type="title"/>
          </p:nvPr>
        </p:nvSpPr>
        <p:spPr>
          <a:xfrm>
            <a:off x="265500" y="1612100"/>
            <a:ext cx="4045200" cy="2008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lt1"/>
              </a:buClr>
              <a:buSzPts val="950"/>
              <a:buFont typeface="Georgia"/>
              <a:buNone/>
            </a:pPr>
            <a:endParaRPr/>
          </a:p>
        </p:txBody>
      </p:sp>
      <p:sp>
        <p:nvSpPr>
          <p:cNvPr id="596" name="Google Shape;596;p42"/>
          <p:cNvSpPr txBox="1">
            <a:spLocks noGrp="1"/>
          </p:cNvSpPr>
          <p:nvPr>
            <p:ph type="subTitle" idx="1"/>
          </p:nvPr>
        </p:nvSpPr>
        <p:spPr>
          <a:xfrm>
            <a:off x="265500" y="3692001"/>
            <a:ext cx="4045200" cy="1794000"/>
          </a:xfrm>
          <a:prstGeom prst="rect">
            <a:avLst/>
          </a:prstGeom>
          <a:noFill/>
          <a:ln>
            <a:noFill/>
          </a:ln>
        </p:spPr>
        <p:txBody>
          <a:bodyPr spcFirstLastPara="1" wrap="square" lIns="91425" tIns="91425" rIns="91425" bIns="91425" anchor="t" anchorCtr="0">
            <a:noAutofit/>
          </a:bodyPr>
          <a:lstStyle/>
          <a:p>
            <a:pPr marL="342900" lvl="0" indent="-342900" algn="ctr" rtl="0">
              <a:lnSpc>
                <a:spcPct val="100000"/>
              </a:lnSpc>
              <a:spcBef>
                <a:spcPts val="0"/>
              </a:spcBef>
              <a:spcAft>
                <a:spcPts val="0"/>
              </a:spcAft>
              <a:buClr>
                <a:schemeClr val="accent5"/>
              </a:buClr>
              <a:buSzPts val="525"/>
              <a:buNone/>
            </a:pPr>
            <a:endParaRPr/>
          </a:p>
        </p:txBody>
      </p:sp>
      <p:sp>
        <p:nvSpPr>
          <p:cNvPr id="597" name="Google Shape;597;p42"/>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Autofit/>
          </a:bodyPr>
          <a:lstStyle/>
          <a:p>
            <a:pPr marL="457200" lvl="0" indent="-342900" algn="l" rtl="0">
              <a:lnSpc>
                <a:spcPct val="100000"/>
              </a:lnSpc>
              <a:spcBef>
                <a:spcPts val="0"/>
              </a:spcBef>
              <a:spcAft>
                <a:spcPts val="0"/>
              </a:spcAft>
              <a:buSzPts val="1800"/>
              <a:buNone/>
            </a:pPr>
            <a:endParaRPr/>
          </a:p>
        </p:txBody>
      </p:sp>
      <p:pic>
        <p:nvPicPr>
          <p:cNvPr id="598" name="Google Shape;598;p42"/>
          <p:cNvPicPr preferRelativeResize="0"/>
          <p:nvPr/>
        </p:nvPicPr>
        <p:blipFill rotWithShape="1">
          <a:blip r:embed="rId3">
            <a:alphaModFix/>
          </a:blip>
          <a:srcRect/>
          <a:stretch/>
        </p:blipFill>
        <p:spPr>
          <a:xfrm>
            <a:off x="0" y="203825"/>
            <a:ext cx="9144000" cy="645030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43"/>
          <p:cNvSpPr txBox="1">
            <a:spLocks noGrp="1"/>
          </p:cNvSpPr>
          <p:nvPr>
            <p:ph type="title"/>
          </p:nvPr>
        </p:nvSpPr>
        <p:spPr>
          <a:xfrm>
            <a:off x="265500" y="1612100"/>
            <a:ext cx="4045200" cy="2008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lt1"/>
              </a:buClr>
              <a:buSzPts val="950"/>
              <a:buFont typeface="Georgia"/>
              <a:buNone/>
            </a:pPr>
            <a:endParaRPr/>
          </a:p>
        </p:txBody>
      </p:sp>
      <p:sp>
        <p:nvSpPr>
          <p:cNvPr id="604" name="Google Shape;604;p43"/>
          <p:cNvSpPr txBox="1">
            <a:spLocks noGrp="1"/>
          </p:cNvSpPr>
          <p:nvPr>
            <p:ph type="subTitle" idx="1"/>
          </p:nvPr>
        </p:nvSpPr>
        <p:spPr>
          <a:xfrm>
            <a:off x="265500" y="3692001"/>
            <a:ext cx="4045200" cy="1794000"/>
          </a:xfrm>
          <a:prstGeom prst="rect">
            <a:avLst/>
          </a:prstGeom>
          <a:noFill/>
          <a:ln>
            <a:noFill/>
          </a:ln>
        </p:spPr>
        <p:txBody>
          <a:bodyPr spcFirstLastPara="1" wrap="square" lIns="91425" tIns="91425" rIns="91425" bIns="91425" anchor="t" anchorCtr="0">
            <a:noAutofit/>
          </a:bodyPr>
          <a:lstStyle/>
          <a:p>
            <a:pPr marL="342900" lvl="0" indent="-342900" algn="ctr" rtl="0">
              <a:lnSpc>
                <a:spcPct val="100000"/>
              </a:lnSpc>
              <a:spcBef>
                <a:spcPts val="0"/>
              </a:spcBef>
              <a:spcAft>
                <a:spcPts val="0"/>
              </a:spcAft>
              <a:buClr>
                <a:schemeClr val="accent5"/>
              </a:buClr>
              <a:buSzPts val="525"/>
              <a:buNone/>
            </a:pPr>
            <a:endParaRPr/>
          </a:p>
        </p:txBody>
      </p:sp>
      <p:sp>
        <p:nvSpPr>
          <p:cNvPr id="605" name="Google Shape;605;p43"/>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Autofit/>
          </a:bodyPr>
          <a:lstStyle/>
          <a:p>
            <a:pPr marL="457200" lvl="0" indent="-342900" algn="l" rtl="0">
              <a:lnSpc>
                <a:spcPct val="100000"/>
              </a:lnSpc>
              <a:spcBef>
                <a:spcPts val="0"/>
              </a:spcBef>
              <a:spcAft>
                <a:spcPts val="0"/>
              </a:spcAft>
              <a:buSzPts val="1800"/>
              <a:buNone/>
            </a:pPr>
            <a:endParaRPr/>
          </a:p>
        </p:txBody>
      </p:sp>
      <p:pic>
        <p:nvPicPr>
          <p:cNvPr id="606" name="Google Shape;606;p43"/>
          <p:cNvPicPr preferRelativeResize="0"/>
          <p:nvPr/>
        </p:nvPicPr>
        <p:blipFill rotWithShape="1">
          <a:blip r:embed="rId3">
            <a:alphaModFix/>
          </a:blip>
          <a:srcRect/>
          <a:stretch/>
        </p:blipFill>
        <p:spPr>
          <a:xfrm>
            <a:off x="0" y="108802"/>
            <a:ext cx="9144000" cy="6640500"/>
          </a:xfrm>
          <a:prstGeom prst="rect">
            <a:avLst/>
          </a:prstGeom>
          <a:noFill/>
          <a:ln>
            <a:noFill/>
          </a:ln>
        </p:spPr>
      </p:pic>
      <p:pic>
        <p:nvPicPr>
          <p:cNvPr id="607" name="Google Shape;607;p43"/>
          <p:cNvPicPr preferRelativeResize="0"/>
          <p:nvPr/>
        </p:nvPicPr>
        <p:blipFill rotWithShape="1">
          <a:blip r:embed="rId4">
            <a:alphaModFix/>
          </a:blip>
          <a:srcRect/>
          <a:stretch/>
        </p:blipFill>
        <p:spPr>
          <a:xfrm>
            <a:off x="0" y="133312"/>
            <a:ext cx="9144000" cy="6591300"/>
          </a:xfrm>
          <a:prstGeom prst="rect">
            <a:avLst/>
          </a:prstGeom>
          <a:noFill/>
          <a:ln>
            <a:noFill/>
          </a:ln>
        </p:spPr>
      </p:pic>
      <p:pic>
        <p:nvPicPr>
          <p:cNvPr id="608" name="Google Shape;608;p43"/>
          <p:cNvPicPr preferRelativeResize="0"/>
          <p:nvPr/>
        </p:nvPicPr>
        <p:blipFill rotWithShape="1">
          <a:blip r:embed="rId3">
            <a:alphaModFix/>
          </a:blip>
          <a:srcRect/>
          <a:stretch/>
        </p:blipFill>
        <p:spPr>
          <a:xfrm>
            <a:off x="0" y="108802"/>
            <a:ext cx="9144000" cy="66405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44"/>
          <p:cNvSpPr txBox="1">
            <a:spLocks noGrp="1"/>
          </p:cNvSpPr>
          <p:nvPr>
            <p:ph type="title"/>
          </p:nvPr>
        </p:nvSpPr>
        <p:spPr>
          <a:xfrm>
            <a:off x="265500" y="1612100"/>
            <a:ext cx="4045200" cy="2008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lt1"/>
              </a:buClr>
              <a:buSzPts val="950"/>
              <a:buFont typeface="Georgia"/>
              <a:buNone/>
            </a:pPr>
            <a:endParaRPr/>
          </a:p>
        </p:txBody>
      </p:sp>
      <p:sp>
        <p:nvSpPr>
          <p:cNvPr id="614" name="Google Shape;614;p44"/>
          <p:cNvSpPr txBox="1">
            <a:spLocks noGrp="1"/>
          </p:cNvSpPr>
          <p:nvPr>
            <p:ph type="subTitle" idx="1"/>
          </p:nvPr>
        </p:nvSpPr>
        <p:spPr>
          <a:xfrm>
            <a:off x="265500" y="3692001"/>
            <a:ext cx="4045200" cy="1794000"/>
          </a:xfrm>
          <a:prstGeom prst="rect">
            <a:avLst/>
          </a:prstGeom>
          <a:noFill/>
          <a:ln>
            <a:noFill/>
          </a:ln>
        </p:spPr>
        <p:txBody>
          <a:bodyPr spcFirstLastPara="1" wrap="square" lIns="91425" tIns="91425" rIns="91425" bIns="91425" anchor="t" anchorCtr="0">
            <a:noAutofit/>
          </a:bodyPr>
          <a:lstStyle/>
          <a:p>
            <a:pPr marL="342900" lvl="0" indent="-342900" algn="ctr" rtl="0">
              <a:lnSpc>
                <a:spcPct val="100000"/>
              </a:lnSpc>
              <a:spcBef>
                <a:spcPts val="0"/>
              </a:spcBef>
              <a:spcAft>
                <a:spcPts val="0"/>
              </a:spcAft>
              <a:buClr>
                <a:schemeClr val="accent5"/>
              </a:buClr>
              <a:buSzPts val="525"/>
              <a:buNone/>
            </a:pPr>
            <a:endParaRPr/>
          </a:p>
        </p:txBody>
      </p:sp>
      <p:sp>
        <p:nvSpPr>
          <p:cNvPr id="615" name="Google Shape;615;p44"/>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Autofit/>
          </a:bodyPr>
          <a:lstStyle/>
          <a:p>
            <a:pPr marL="457200" lvl="0" indent="-342900" algn="l" rtl="0">
              <a:lnSpc>
                <a:spcPct val="100000"/>
              </a:lnSpc>
              <a:spcBef>
                <a:spcPts val="0"/>
              </a:spcBef>
              <a:spcAft>
                <a:spcPts val="0"/>
              </a:spcAft>
              <a:buSzPts val="1800"/>
              <a:buNone/>
            </a:pPr>
            <a:endParaRPr/>
          </a:p>
        </p:txBody>
      </p:sp>
      <p:pic>
        <p:nvPicPr>
          <p:cNvPr id="616" name="Google Shape;616;p44"/>
          <p:cNvPicPr preferRelativeResize="0"/>
          <p:nvPr/>
        </p:nvPicPr>
        <p:blipFill rotWithShape="1">
          <a:blip r:embed="rId3">
            <a:alphaModFix/>
          </a:blip>
          <a:srcRect/>
          <a:stretch/>
        </p:blipFill>
        <p:spPr>
          <a:xfrm>
            <a:off x="0" y="133312"/>
            <a:ext cx="9144000" cy="65913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1371600" y="0"/>
            <a:ext cx="6400800" cy="177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600"/>
              <a:buFont typeface="Amarante"/>
              <a:buNone/>
            </a:pPr>
            <a:r>
              <a:rPr lang="en-IN" sz="2400">
                <a:latin typeface="Amarante"/>
                <a:ea typeface="Amarante"/>
                <a:cs typeface="Amarante"/>
                <a:sym typeface="Amarante"/>
              </a:rPr>
              <a:t> </a:t>
            </a:r>
            <a:r>
              <a:rPr lang="en-IN" sz="3600" u="sng">
                <a:latin typeface="Amarante"/>
                <a:ea typeface="Amarante"/>
                <a:cs typeface="Amarante"/>
                <a:sym typeface="Amarante"/>
              </a:rPr>
              <a:t>REAL LIFE EXAMPLES OF ESTIMATION/ROUNDING OFF</a:t>
            </a:r>
            <a:endParaRPr/>
          </a:p>
        </p:txBody>
      </p:sp>
      <p:pic>
        <p:nvPicPr>
          <p:cNvPr id="208" name="Google Shape;208;p24"/>
          <p:cNvPicPr preferRelativeResize="0">
            <a:picLocks noGrp="1"/>
          </p:cNvPicPr>
          <p:nvPr>
            <p:ph type="body" idx="1"/>
          </p:nvPr>
        </p:nvPicPr>
        <p:blipFill rotWithShape="1">
          <a:blip r:embed="rId3">
            <a:alphaModFix/>
          </a:blip>
          <a:srcRect t="10770"/>
          <a:stretch/>
        </p:blipFill>
        <p:spPr>
          <a:xfrm>
            <a:off x="971598" y="1772816"/>
            <a:ext cx="7137300" cy="5123700"/>
          </a:xfrm>
          <a:prstGeom prst="rect">
            <a:avLst/>
          </a:prstGeom>
          <a:noFill/>
          <a:ln>
            <a:noFill/>
          </a:ln>
        </p:spPr>
      </p:pic>
      <p:pic>
        <p:nvPicPr>
          <p:cNvPr id="209" name="Google Shape;209;p24"/>
          <p:cNvPicPr preferRelativeResize="0"/>
          <p:nvPr/>
        </p:nvPicPr>
        <p:blipFill rotWithShape="1">
          <a:blip r:embed="rId4">
            <a:alphaModFix/>
          </a:blip>
          <a:srcRect/>
          <a:stretch/>
        </p:blipFill>
        <p:spPr>
          <a:xfrm>
            <a:off x="10896600" y="6096000"/>
            <a:ext cx="762000" cy="609600"/>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5"/>
          <p:cNvSpPr txBox="1">
            <a:spLocks noGrp="1"/>
          </p:cNvSpPr>
          <p:nvPr>
            <p:ph type="title"/>
          </p:nvPr>
        </p:nvSpPr>
        <p:spPr>
          <a:xfrm>
            <a:off x="265500" y="1612100"/>
            <a:ext cx="4045200" cy="2008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lt1"/>
              </a:buClr>
              <a:buSzPts val="950"/>
              <a:buFont typeface="Georgia"/>
              <a:buNone/>
            </a:pPr>
            <a:endParaRPr/>
          </a:p>
        </p:txBody>
      </p:sp>
      <p:sp>
        <p:nvSpPr>
          <p:cNvPr id="622" name="Google Shape;622;p45"/>
          <p:cNvSpPr txBox="1">
            <a:spLocks noGrp="1"/>
          </p:cNvSpPr>
          <p:nvPr>
            <p:ph type="subTitle" idx="1"/>
          </p:nvPr>
        </p:nvSpPr>
        <p:spPr>
          <a:xfrm>
            <a:off x="265500" y="3692001"/>
            <a:ext cx="4045200" cy="1794000"/>
          </a:xfrm>
          <a:prstGeom prst="rect">
            <a:avLst/>
          </a:prstGeom>
          <a:noFill/>
          <a:ln>
            <a:noFill/>
          </a:ln>
        </p:spPr>
        <p:txBody>
          <a:bodyPr spcFirstLastPara="1" wrap="square" lIns="91425" tIns="91425" rIns="91425" bIns="91425" anchor="t" anchorCtr="0">
            <a:noAutofit/>
          </a:bodyPr>
          <a:lstStyle/>
          <a:p>
            <a:pPr marL="342900" lvl="0" indent="-342900" algn="ctr" rtl="0">
              <a:lnSpc>
                <a:spcPct val="100000"/>
              </a:lnSpc>
              <a:spcBef>
                <a:spcPts val="0"/>
              </a:spcBef>
              <a:spcAft>
                <a:spcPts val="0"/>
              </a:spcAft>
              <a:buClr>
                <a:schemeClr val="accent5"/>
              </a:buClr>
              <a:buSzPts val="525"/>
              <a:buNone/>
            </a:pPr>
            <a:endParaRPr/>
          </a:p>
        </p:txBody>
      </p:sp>
      <p:sp>
        <p:nvSpPr>
          <p:cNvPr id="623" name="Google Shape;623;p45"/>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Autofit/>
          </a:bodyPr>
          <a:lstStyle/>
          <a:p>
            <a:pPr marL="457200" lvl="0" indent="-342900" algn="l" rtl="0">
              <a:lnSpc>
                <a:spcPct val="100000"/>
              </a:lnSpc>
              <a:spcBef>
                <a:spcPts val="0"/>
              </a:spcBef>
              <a:spcAft>
                <a:spcPts val="0"/>
              </a:spcAft>
              <a:buSzPts val="1800"/>
              <a:buNone/>
            </a:pPr>
            <a:endParaRPr/>
          </a:p>
        </p:txBody>
      </p:sp>
      <p:pic>
        <p:nvPicPr>
          <p:cNvPr id="624" name="Google Shape;624;p45"/>
          <p:cNvPicPr preferRelativeResize="0"/>
          <p:nvPr/>
        </p:nvPicPr>
        <p:blipFill rotWithShape="1">
          <a:blip r:embed="rId3">
            <a:alphaModFix/>
          </a:blip>
          <a:srcRect/>
          <a:stretch/>
        </p:blipFill>
        <p:spPr>
          <a:xfrm>
            <a:off x="0" y="5675"/>
            <a:ext cx="9144000" cy="68466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46"/>
          <p:cNvSpPr txBox="1">
            <a:spLocks noGrp="1"/>
          </p:cNvSpPr>
          <p:nvPr>
            <p:ph type="title"/>
          </p:nvPr>
        </p:nvSpPr>
        <p:spPr>
          <a:xfrm>
            <a:off x="387900" y="610700"/>
            <a:ext cx="4031700" cy="411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1"/>
              </a:buClr>
              <a:buSzPts val="1250"/>
              <a:buFont typeface="Bree Serif"/>
              <a:buNone/>
            </a:pPr>
            <a:r>
              <a:rPr lang="en-IN" sz="5000">
                <a:latin typeface="Bree Serif"/>
                <a:ea typeface="Bree Serif"/>
                <a:cs typeface="Bree Serif"/>
                <a:sym typeface="Bree Serif"/>
              </a:rPr>
              <a:t>Rounding Poem</a:t>
            </a:r>
            <a:endParaRPr/>
          </a:p>
        </p:txBody>
      </p:sp>
      <p:sp>
        <p:nvSpPr>
          <p:cNvPr id="630" name="Google Shape;630;p46"/>
          <p:cNvSpPr txBox="1">
            <a:spLocks noGrp="1"/>
          </p:cNvSpPr>
          <p:nvPr>
            <p:ph type="body" idx="1"/>
          </p:nvPr>
        </p:nvSpPr>
        <p:spPr>
          <a:xfrm>
            <a:off x="387900" y="228600"/>
            <a:ext cx="4412700" cy="5862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750"/>
              <a:buNone/>
            </a:pPr>
            <a:r>
              <a:rPr lang="en-IN" sz="3000">
                <a:solidFill>
                  <a:schemeClr val="accent6"/>
                </a:solidFill>
                <a:latin typeface="Ultra"/>
                <a:ea typeface="Ultra"/>
                <a:cs typeface="Ultra"/>
                <a:sym typeface="Ultra"/>
              </a:rPr>
              <a:t>Follow the rule ,then you will rule.</a:t>
            </a:r>
            <a:endParaRPr/>
          </a:p>
        </p:txBody>
      </p:sp>
      <p:pic>
        <p:nvPicPr>
          <p:cNvPr id="631" name="Google Shape;631;p46"/>
          <p:cNvPicPr preferRelativeResize="0"/>
          <p:nvPr/>
        </p:nvPicPr>
        <p:blipFill rotWithShape="1">
          <a:blip r:embed="rId3">
            <a:alphaModFix/>
          </a:blip>
          <a:srcRect/>
          <a:stretch/>
        </p:blipFill>
        <p:spPr>
          <a:xfrm>
            <a:off x="4638301" y="0"/>
            <a:ext cx="4506900" cy="685800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p49"/>
          <p:cNvPicPr preferRelativeResize="0"/>
          <p:nvPr/>
        </p:nvPicPr>
        <p:blipFill rotWithShape="1">
          <a:blip r:embed="rId3">
            <a:alphaModFix/>
            <a:duotone>
              <a:prstClr val="black"/>
              <a:schemeClr val="tx2">
                <a:lumMod val="10000"/>
                <a:tint val="45000"/>
                <a:satMod val="400000"/>
              </a:schemeClr>
            </a:duotone>
          </a:blip>
          <a:srcRect l="25071" t="23385" r="15211" b="18520"/>
          <a:stretch/>
        </p:blipFill>
        <p:spPr>
          <a:xfrm>
            <a:off x="1" y="-171400"/>
            <a:ext cx="9144000" cy="712879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0"/>
          <p:cNvSpPr txBox="1">
            <a:spLocks noGrp="1"/>
          </p:cNvSpPr>
          <p:nvPr>
            <p:ph type="title"/>
          </p:nvPr>
        </p:nvSpPr>
        <p:spPr>
          <a:xfrm>
            <a:off x="457200" y="274638"/>
            <a:ext cx="8229600" cy="5821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800"/>
              <a:buFont typeface="Amarante"/>
              <a:buNone/>
            </a:pPr>
            <a:r>
              <a:rPr lang="en-IN" sz="7200">
                <a:latin typeface="Amarante"/>
                <a:ea typeface="Amarante"/>
                <a:cs typeface="Amarante"/>
                <a:sym typeface="Amarante"/>
              </a:rPr>
              <a:t>HAVE A GREAT</a:t>
            </a:r>
            <a:br>
              <a:rPr lang="en-IN" sz="7200">
                <a:latin typeface="Amarante"/>
                <a:ea typeface="Amarante"/>
                <a:cs typeface="Amarante"/>
                <a:sym typeface="Amarante"/>
              </a:rPr>
            </a:br>
            <a:r>
              <a:rPr lang="en-IN" sz="8000">
                <a:latin typeface="Amarante"/>
                <a:ea typeface="Amarante"/>
                <a:cs typeface="Amarante"/>
                <a:sym typeface="Amarante"/>
              </a:rPr>
              <a:t>DAY AHEAD </a:t>
            </a:r>
            <a:r>
              <a:rPr lang="en-IN" sz="8000"/>
              <a:t>!</a:t>
            </a:r>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387900" y="610700"/>
            <a:ext cx="3663900" cy="59964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lt1"/>
              </a:buClr>
              <a:buSzPts val="1200"/>
              <a:buFont typeface="Georgia"/>
              <a:buNone/>
            </a:pPr>
            <a:r>
              <a:rPr lang="en-IN"/>
              <a:t>What is Rounding Off ?</a:t>
            </a:r>
            <a:endParaRPr/>
          </a:p>
        </p:txBody>
      </p:sp>
      <p:sp>
        <p:nvSpPr>
          <p:cNvPr id="215" name="Google Shape;215;p25"/>
          <p:cNvSpPr txBox="1">
            <a:spLocks noGrp="1"/>
          </p:cNvSpPr>
          <p:nvPr>
            <p:ph type="body" idx="1"/>
          </p:nvPr>
        </p:nvSpPr>
        <p:spPr>
          <a:xfrm>
            <a:off x="4473825" y="251000"/>
            <a:ext cx="4438800" cy="63561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525"/>
              <a:buNone/>
            </a:pPr>
            <a:r>
              <a:rPr lang="en-IN" sz="2100" b="1">
                <a:solidFill>
                  <a:srgbClr val="FFFFFF"/>
                </a:solidFill>
              </a:rPr>
              <a:t>Defination 1 : Rounding off means a number is made simpler by keeping its value intact but closer to the next number. It is done for whole numbers, and for decimals at various places of hundreds, tens, tenths, etc. Rounding off numbers is done to preserve the significant figures.</a:t>
            </a:r>
            <a:endParaRPr/>
          </a:p>
          <a:p>
            <a:pPr marL="0" lvl="0" indent="0" algn="just" rtl="0">
              <a:lnSpc>
                <a:spcPct val="100000"/>
              </a:lnSpc>
              <a:spcBef>
                <a:spcPts val="1600"/>
              </a:spcBef>
              <a:spcAft>
                <a:spcPts val="0"/>
              </a:spcAft>
              <a:buSzPts val="525"/>
              <a:buNone/>
            </a:pPr>
            <a:endParaRPr sz="2100" b="1">
              <a:solidFill>
                <a:srgbClr val="FFFFFF"/>
              </a:solidFill>
            </a:endParaRPr>
          </a:p>
          <a:p>
            <a:pPr marL="0" lvl="0" indent="0" algn="just" rtl="0">
              <a:lnSpc>
                <a:spcPct val="100000"/>
              </a:lnSpc>
              <a:spcBef>
                <a:spcPts val="1600"/>
              </a:spcBef>
              <a:spcAft>
                <a:spcPts val="0"/>
              </a:spcAft>
              <a:buSzPts val="525"/>
              <a:buNone/>
            </a:pPr>
            <a:r>
              <a:rPr lang="en-IN" sz="2100" b="1">
                <a:solidFill>
                  <a:srgbClr val="FFFFFF"/>
                </a:solidFill>
              </a:rPr>
              <a:t>Defination 2 : Rounding means making a number simpler but keeping its value close to what it was.</a:t>
            </a:r>
            <a:br>
              <a:rPr lang="en-IN" sz="2100" b="1">
                <a:solidFill>
                  <a:srgbClr val="FFFFFF"/>
                </a:solidFill>
              </a:rPr>
            </a:br>
            <a:r>
              <a:rPr lang="en-IN" sz="2100" b="1">
                <a:solidFill>
                  <a:srgbClr val="FFFFFF"/>
                </a:solidFill>
              </a:rPr>
              <a:t/>
            </a:r>
            <a:br>
              <a:rPr lang="en-IN" sz="2100" b="1">
                <a:solidFill>
                  <a:srgbClr val="FFFFFF"/>
                </a:solidFill>
              </a:rPr>
            </a:br>
            <a:r>
              <a:rPr lang="en-IN" sz="2100" b="1">
                <a:solidFill>
                  <a:srgbClr val="FFFFFF"/>
                </a:solidFill>
              </a:rPr>
              <a:t>The result is less accurate, but easier to use.</a:t>
            </a:r>
            <a:endParaRPr/>
          </a:p>
          <a:p>
            <a:pPr marL="0" lvl="0" indent="0" algn="just" rtl="0">
              <a:lnSpc>
                <a:spcPct val="100000"/>
              </a:lnSpc>
              <a:spcBef>
                <a:spcPts val="1600"/>
              </a:spcBef>
              <a:spcAft>
                <a:spcPts val="0"/>
              </a:spcAft>
              <a:buSzPts val="525"/>
              <a:buNone/>
            </a:pPr>
            <a:endParaRPr sz="2100" b="1">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6"/>
          <p:cNvSpPr txBox="1">
            <a:spLocks noGrp="1"/>
          </p:cNvSpPr>
          <p:nvPr>
            <p:ph type="title"/>
          </p:nvPr>
        </p:nvSpPr>
        <p:spPr>
          <a:xfrm>
            <a:off x="9677400" y="274638"/>
            <a:ext cx="2667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200"/>
              <a:buFont typeface="Georgia"/>
              <a:buNone/>
            </a:pPr>
            <a:endParaRPr/>
          </a:p>
        </p:txBody>
      </p:sp>
      <p:pic>
        <p:nvPicPr>
          <p:cNvPr id="221" name="Google Shape;221;p26"/>
          <p:cNvPicPr preferRelativeResize="0">
            <a:picLocks noGrp="1"/>
          </p:cNvPicPr>
          <p:nvPr>
            <p:ph type="body" idx="1"/>
          </p:nvPr>
        </p:nvPicPr>
        <p:blipFill rotWithShape="1">
          <a:blip r:embed="rId3">
            <a:alphaModFix/>
          </a:blip>
          <a:srcRect/>
          <a:stretch/>
        </p:blipFill>
        <p:spPr>
          <a:xfrm>
            <a:off x="0" y="76200"/>
            <a:ext cx="9144000" cy="6781800"/>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900"/>
              <a:buFont typeface="Georgia"/>
              <a:buNone/>
            </a:pPr>
            <a:r>
              <a:rPr lang="en-IN" sz="3600"/>
              <a:t>Rounding off to the nearest 10 </a:t>
            </a:r>
            <a:endParaRPr/>
          </a:p>
        </p:txBody>
      </p:sp>
      <p:sp>
        <p:nvSpPr>
          <p:cNvPr id="228" name="Google Shape;228;p27"/>
          <p:cNvSpPr txBox="1">
            <a:spLocks noGrp="1"/>
          </p:cNvSpPr>
          <p:nvPr>
            <p:ph type="body" idx="1"/>
          </p:nvPr>
        </p:nvSpPr>
        <p:spPr>
          <a:xfrm>
            <a:off x="457200" y="2057400"/>
            <a:ext cx="822960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160"/>
              <a:buChar char="●"/>
            </a:pPr>
            <a:r>
              <a:rPr lang="en-IN"/>
              <a:t>Rounding: To replace a number with a number that tells about how many to the nearest ten, hundred, thousand, and so on.</a:t>
            </a:r>
            <a:endParaRPr/>
          </a:p>
          <a:p>
            <a:pPr marL="342900" lvl="0" indent="-342900" algn="l" rtl="0">
              <a:lnSpc>
                <a:spcPct val="100000"/>
              </a:lnSpc>
              <a:spcBef>
                <a:spcPts val="2000"/>
              </a:spcBef>
              <a:spcAft>
                <a:spcPts val="0"/>
              </a:spcAft>
              <a:buSzPts val="2160"/>
              <a:buChar char="●"/>
            </a:pPr>
            <a:r>
              <a:rPr lang="en-IN"/>
              <a:t>Example: </a:t>
            </a:r>
            <a:endParaRPr/>
          </a:p>
          <a:p>
            <a:pPr marL="342900" lvl="0" indent="-342900" algn="l" rtl="0">
              <a:lnSpc>
                <a:spcPct val="100000"/>
              </a:lnSpc>
              <a:spcBef>
                <a:spcPts val="2000"/>
              </a:spcBef>
              <a:spcAft>
                <a:spcPts val="0"/>
              </a:spcAft>
              <a:buSzPts val="600"/>
              <a:buNone/>
            </a:pPr>
            <a:endParaRPr/>
          </a:p>
          <a:p>
            <a:pPr marL="342900" lvl="0" indent="-342900" algn="l" rtl="0">
              <a:lnSpc>
                <a:spcPct val="100000"/>
              </a:lnSpc>
              <a:spcBef>
                <a:spcPts val="2000"/>
              </a:spcBef>
              <a:spcAft>
                <a:spcPts val="0"/>
              </a:spcAft>
              <a:buSzPts val="2160"/>
              <a:buChar char="●"/>
            </a:pPr>
            <a:r>
              <a:rPr lang="en-IN"/>
              <a:t>27 is closer to 30, so we would round it to 30!</a:t>
            </a:r>
            <a:endParaRPr/>
          </a:p>
          <a:p>
            <a:pPr marL="342900" lvl="0" indent="-342900" algn="l" rtl="0">
              <a:lnSpc>
                <a:spcPct val="100000"/>
              </a:lnSpc>
              <a:spcBef>
                <a:spcPts val="2000"/>
              </a:spcBef>
              <a:spcAft>
                <a:spcPts val="0"/>
              </a:spcAft>
              <a:buSzPts val="2160"/>
              <a:buChar char="●"/>
            </a:pPr>
            <a:r>
              <a:rPr lang="en-IN"/>
              <a:t>Place value: The value given to the place a digit has in a number.</a:t>
            </a:r>
            <a:endParaRPr/>
          </a:p>
        </p:txBody>
      </p:sp>
      <p:cxnSp>
        <p:nvCxnSpPr>
          <p:cNvPr id="229" name="Google Shape;229;p27"/>
          <p:cNvCxnSpPr/>
          <p:nvPr/>
        </p:nvCxnSpPr>
        <p:spPr>
          <a:xfrm>
            <a:off x="2514600" y="3657600"/>
            <a:ext cx="5867400" cy="1500"/>
          </a:xfrm>
          <a:prstGeom prst="straightConnector1">
            <a:avLst/>
          </a:prstGeom>
          <a:noFill/>
          <a:ln w="38100" cap="flat" cmpd="sng">
            <a:solidFill>
              <a:schemeClr val="accent1"/>
            </a:solidFill>
            <a:prstDash val="solid"/>
            <a:round/>
            <a:headEnd type="stealth" w="lg" len="lg"/>
            <a:tailEnd type="stealth" w="lg" len="lg"/>
          </a:ln>
        </p:spPr>
      </p:cxnSp>
      <p:cxnSp>
        <p:nvCxnSpPr>
          <p:cNvPr id="230" name="Google Shape;230;p27"/>
          <p:cNvCxnSpPr/>
          <p:nvPr/>
        </p:nvCxnSpPr>
        <p:spPr>
          <a:xfrm rot="-5400000">
            <a:off x="2740774" y="3656850"/>
            <a:ext cx="304800" cy="1500"/>
          </a:xfrm>
          <a:prstGeom prst="straightConnector1">
            <a:avLst/>
          </a:prstGeom>
          <a:noFill/>
          <a:ln w="38100" cap="flat" cmpd="sng">
            <a:solidFill>
              <a:schemeClr val="accent1"/>
            </a:solidFill>
            <a:prstDash val="solid"/>
            <a:round/>
            <a:headEnd type="none" w="sm" len="sm"/>
            <a:tailEnd type="none" w="sm" len="sm"/>
          </a:ln>
        </p:spPr>
      </p:cxnSp>
      <p:cxnSp>
        <p:nvCxnSpPr>
          <p:cNvPr id="231" name="Google Shape;231;p27"/>
          <p:cNvCxnSpPr/>
          <p:nvPr/>
        </p:nvCxnSpPr>
        <p:spPr>
          <a:xfrm rot="-5400000">
            <a:off x="3196386" y="3656850"/>
            <a:ext cx="304800" cy="1500"/>
          </a:xfrm>
          <a:prstGeom prst="straightConnector1">
            <a:avLst/>
          </a:prstGeom>
          <a:noFill/>
          <a:ln w="38100" cap="flat" cmpd="sng">
            <a:solidFill>
              <a:schemeClr val="accent1"/>
            </a:solidFill>
            <a:prstDash val="solid"/>
            <a:round/>
            <a:headEnd type="none" w="sm" len="sm"/>
            <a:tailEnd type="none" w="sm" len="sm"/>
          </a:ln>
        </p:spPr>
      </p:cxnSp>
      <p:cxnSp>
        <p:nvCxnSpPr>
          <p:cNvPr id="232" name="Google Shape;232;p27"/>
          <p:cNvCxnSpPr/>
          <p:nvPr/>
        </p:nvCxnSpPr>
        <p:spPr>
          <a:xfrm rot="-5400000">
            <a:off x="3653586" y="3658437"/>
            <a:ext cx="304800" cy="1500"/>
          </a:xfrm>
          <a:prstGeom prst="straightConnector1">
            <a:avLst/>
          </a:prstGeom>
          <a:noFill/>
          <a:ln w="38100" cap="flat" cmpd="sng">
            <a:solidFill>
              <a:schemeClr val="accent1"/>
            </a:solidFill>
            <a:prstDash val="solid"/>
            <a:round/>
            <a:headEnd type="none" w="sm" len="sm"/>
            <a:tailEnd type="none" w="sm" len="sm"/>
          </a:ln>
        </p:spPr>
      </p:cxnSp>
      <p:cxnSp>
        <p:nvCxnSpPr>
          <p:cNvPr id="233" name="Google Shape;233;p27"/>
          <p:cNvCxnSpPr/>
          <p:nvPr/>
        </p:nvCxnSpPr>
        <p:spPr>
          <a:xfrm rot="-5400000">
            <a:off x="4110786" y="3656850"/>
            <a:ext cx="304800" cy="1500"/>
          </a:xfrm>
          <a:prstGeom prst="straightConnector1">
            <a:avLst/>
          </a:prstGeom>
          <a:noFill/>
          <a:ln w="38100" cap="flat" cmpd="sng">
            <a:solidFill>
              <a:schemeClr val="accent1"/>
            </a:solidFill>
            <a:prstDash val="solid"/>
            <a:round/>
            <a:headEnd type="none" w="sm" len="sm"/>
            <a:tailEnd type="none" w="sm" len="sm"/>
          </a:ln>
        </p:spPr>
      </p:cxnSp>
      <p:cxnSp>
        <p:nvCxnSpPr>
          <p:cNvPr id="234" name="Google Shape;234;p27"/>
          <p:cNvCxnSpPr/>
          <p:nvPr/>
        </p:nvCxnSpPr>
        <p:spPr>
          <a:xfrm rot="-5400000">
            <a:off x="4572750" y="3656850"/>
            <a:ext cx="304800" cy="1500"/>
          </a:xfrm>
          <a:prstGeom prst="straightConnector1">
            <a:avLst/>
          </a:prstGeom>
          <a:noFill/>
          <a:ln w="38100" cap="flat" cmpd="sng">
            <a:solidFill>
              <a:schemeClr val="accent1"/>
            </a:solidFill>
            <a:prstDash val="solid"/>
            <a:round/>
            <a:headEnd type="none" w="sm" len="sm"/>
            <a:tailEnd type="none" w="sm" len="sm"/>
          </a:ln>
        </p:spPr>
      </p:cxnSp>
      <p:cxnSp>
        <p:nvCxnSpPr>
          <p:cNvPr id="235" name="Google Shape;235;p27"/>
          <p:cNvCxnSpPr/>
          <p:nvPr/>
        </p:nvCxnSpPr>
        <p:spPr>
          <a:xfrm rot="-5400000">
            <a:off x="5029950" y="3658437"/>
            <a:ext cx="304800" cy="1500"/>
          </a:xfrm>
          <a:prstGeom prst="straightConnector1">
            <a:avLst/>
          </a:prstGeom>
          <a:noFill/>
          <a:ln w="38100" cap="flat" cmpd="sng">
            <a:solidFill>
              <a:schemeClr val="accent1"/>
            </a:solidFill>
            <a:prstDash val="solid"/>
            <a:round/>
            <a:headEnd type="none" w="sm" len="sm"/>
            <a:tailEnd type="none" w="sm" len="sm"/>
          </a:ln>
        </p:spPr>
      </p:cxnSp>
      <p:cxnSp>
        <p:nvCxnSpPr>
          <p:cNvPr id="236" name="Google Shape;236;p27"/>
          <p:cNvCxnSpPr/>
          <p:nvPr/>
        </p:nvCxnSpPr>
        <p:spPr>
          <a:xfrm rot="-5400000">
            <a:off x="5563350" y="3658437"/>
            <a:ext cx="304800" cy="1500"/>
          </a:xfrm>
          <a:prstGeom prst="straightConnector1">
            <a:avLst/>
          </a:prstGeom>
          <a:noFill/>
          <a:ln w="38100" cap="flat" cmpd="sng">
            <a:solidFill>
              <a:schemeClr val="accent1"/>
            </a:solidFill>
            <a:prstDash val="solid"/>
            <a:round/>
            <a:headEnd type="none" w="sm" len="sm"/>
            <a:tailEnd type="none" w="sm" len="sm"/>
          </a:ln>
        </p:spPr>
      </p:cxnSp>
      <p:cxnSp>
        <p:nvCxnSpPr>
          <p:cNvPr id="237" name="Google Shape;237;p27"/>
          <p:cNvCxnSpPr/>
          <p:nvPr/>
        </p:nvCxnSpPr>
        <p:spPr>
          <a:xfrm rot="-5400000">
            <a:off x="6096750" y="3658437"/>
            <a:ext cx="304800" cy="1500"/>
          </a:xfrm>
          <a:prstGeom prst="straightConnector1">
            <a:avLst/>
          </a:prstGeom>
          <a:noFill/>
          <a:ln w="38100" cap="flat" cmpd="sng">
            <a:solidFill>
              <a:schemeClr val="accent1"/>
            </a:solidFill>
            <a:prstDash val="solid"/>
            <a:round/>
            <a:headEnd type="none" w="sm" len="sm"/>
            <a:tailEnd type="none" w="sm" len="sm"/>
          </a:ln>
        </p:spPr>
      </p:cxnSp>
      <p:cxnSp>
        <p:nvCxnSpPr>
          <p:cNvPr id="238" name="Google Shape;238;p27"/>
          <p:cNvCxnSpPr/>
          <p:nvPr/>
        </p:nvCxnSpPr>
        <p:spPr>
          <a:xfrm rot="-5400000">
            <a:off x="6553950" y="3656850"/>
            <a:ext cx="304800" cy="1500"/>
          </a:xfrm>
          <a:prstGeom prst="straightConnector1">
            <a:avLst/>
          </a:prstGeom>
          <a:noFill/>
          <a:ln w="38100" cap="flat" cmpd="sng">
            <a:solidFill>
              <a:schemeClr val="accent1"/>
            </a:solidFill>
            <a:prstDash val="solid"/>
            <a:round/>
            <a:headEnd type="none" w="sm" len="sm"/>
            <a:tailEnd type="none" w="sm" len="sm"/>
          </a:ln>
        </p:spPr>
      </p:cxnSp>
      <p:cxnSp>
        <p:nvCxnSpPr>
          <p:cNvPr id="239" name="Google Shape;239;p27"/>
          <p:cNvCxnSpPr/>
          <p:nvPr/>
        </p:nvCxnSpPr>
        <p:spPr>
          <a:xfrm rot="-5400000">
            <a:off x="7085761" y="3658437"/>
            <a:ext cx="304800" cy="1500"/>
          </a:xfrm>
          <a:prstGeom prst="straightConnector1">
            <a:avLst/>
          </a:prstGeom>
          <a:noFill/>
          <a:ln w="38100" cap="flat" cmpd="sng">
            <a:solidFill>
              <a:schemeClr val="accent1"/>
            </a:solidFill>
            <a:prstDash val="solid"/>
            <a:round/>
            <a:headEnd type="none" w="sm" len="sm"/>
            <a:tailEnd type="none" w="sm" len="sm"/>
          </a:ln>
        </p:spPr>
      </p:cxnSp>
      <p:cxnSp>
        <p:nvCxnSpPr>
          <p:cNvPr id="240" name="Google Shape;240;p27"/>
          <p:cNvCxnSpPr/>
          <p:nvPr/>
        </p:nvCxnSpPr>
        <p:spPr>
          <a:xfrm rot="-5400000">
            <a:off x="7544550" y="3658437"/>
            <a:ext cx="304800" cy="1500"/>
          </a:xfrm>
          <a:prstGeom prst="straightConnector1">
            <a:avLst/>
          </a:prstGeom>
          <a:noFill/>
          <a:ln w="38100" cap="flat" cmpd="sng">
            <a:solidFill>
              <a:schemeClr val="accent1"/>
            </a:solidFill>
            <a:prstDash val="solid"/>
            <a:round/>
            <a:headEnd type="none" w="sm" len="sm"/>
            <a:tailEnd type="none" w="sm" len="sm"/>
          </a:ln>
        </p:spPr>
      </p:cxnSp>
      <p:sp>
        <p:nvSpPr>
          <p:cNvPr id="241" name="Google Shape;241;p27"/>
          <p:cNvSpPr txBox="1"/>
          <p:nvPr/>
        </p:nvSpPr>
        <p:spPr>
          <a:xfrm>
            <a:off x="2427855" y="3811588"/>
            <a:ext cx="5507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600"/>
              <a:buFont typeface="Georgia"/>
              <a:buNone/>
            </a:pPr>
            <a:r>
              <a:rPr lang="en-IN" sz="2400" b="0" i="0" u="none" strike="noStrike" cap="none">
                <a:solidFill>
                  <a:srgbClr val="FFFF00"/>
                </a:solidFill>
                <a:latin typeface="Georgia"/>
                <a:ea typeface="Georgia"/>
                <a:cs typeface="Georgia"/>
                <a:sym typeface="Georgia"/>
              </a:rPr>
              <a:t> 20  </a:t>
            </a:r>
            <a:r>
              <a:rPr lang="en-IN" sz="2400" b="0" i="0" u="none" strike="noStrike" cap="none">
                <a:solidFill>
                  <a:schemeClr val="lt1"/>
                </a:solidFill>
                <a:latin typeface="Georgia"/>
                <a:ea typeface="Georgia"/>
                <a:cs typeface="Georgia"/>
                <a:sym typeface="Georgia"/>
              </a:rPr>
              <a:t>21  22  23  24 25  26  </a:t>
            </a:r>
            <a:r>
              <a:rPr lang="en-IN" sz="2400" b="0" i="0" u="none" strike="noStrike" cap="none">
                <a:solidFill>
                  <a:srgbClr val="FF0000"/>
                </a:solidFill>
                <a:latin typeface="Georgia"/>
                <a:ea typeface="Georgia"/>
                <a:cs typeface="Georgia"/>
                <a:sym typeface="Georgia"/>
              </a:rPr>
              <a:t>27</a:t>
            </a:r>
            <a:r>
              <a:rPr lang="en-IN" sz="2400" b="0" i="0" u="none" strike="noStrike" cap="none">
                <a:solidFill>
                  <a:schemeClr val="lt1"/>
                </a:solidFill>
                <a:latin typeface="Georgia"/>
                <a:ea typeface="Georgia"/>
                <a:cs typeface="Georgia"/>
                <a:sym typeface="Georgia"/>
              </a:rPr>
              <a:t>  28   29 </a:t>
            </a:r>
            <a:r>
              <a:rPr lang="en-IN" sz="2400" b="0" i="0" u="none" strike="noStrike" cap="none">
                <a:solidFill>
                  <a:srgbClr val="FFFF00"/>
                </a:solidFill>
                <a:latin typeface="Georgia"/>
                <a:ea typeface="Georgia"/>
                <a:cs typeface="Georgia"/>
                <a:sym typeface="Georgia"/>
              </a:rPr>
              <a:t> 30</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8"/>
          <p:cNvSpPr txBox="1">
            <a:spLocks noGrp="1"/>
          </p:cNvSpPr>
          <p:nvPr>
            <p:ph type="title"/>
          </p:nvPr>
        </p:nvSpPr>
        <p:spPr>
          <a:xfrm>
            <a:off x="387900" y="152400"/>
            <a:ext cx="8368200" cy="1855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1100"/>
              <a:buFont typeface="Georgia"/>
              <a:buNone/>
            </a:pPr>
            <a:r>
              <a:rPr lang="en-IN" sz="4400"/>
              <a:t>Rounding off to the nearest tens(pictorial view)</a:t>
            </a:r>
            <a:endParaRPr/>
          </a:p>
        </p:txBody>
      </p:sp>
      <p:sp>
        <p:nvSpPr>
          <p:cNvPr id="247" name="Google Shape;247;p28"/>
          <p:cNvSpPr txBox="1">
            <a:spLocks noGrp="1"/>
          </p:cNvSpPr>
          <p:nvPr>
            <p:ph type="body" idx="1"/>
          </p:nvPr>
        </p:nvSpPr>
        <p:spPr>
          <a:xfrm>
            <a:off x="311700" y="2007600"/>
            <a:ext cx="3999900" cy="4850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475"/>
              <a:buNone/>
            </a:pPr>
            <a:r>
              <a:rPr lang="en-IN" sz="1900" b="1">
                <a:solidFill>
                  <a:srgbClr val="FFF2CC"/>
                </a:solidFill>
                <a:latin typeface="Times New Roman"/>
                <a:ea typeface="Times New Roman"/>
                <a:cs typeface="Times New Roman"/>
                <a:sym typeface="Times New Roman"/>
              </a:rPr>
              <a:t>Rule</a:t>
            </a:r>
            <a:endParaRPr/>
          </a:p>
          <a:p>
            <a:pPr marL="0" lvl="0" indent="0" algn="just" rtl="0">
              <a:lnSpc>
                <a:spcPct val="100000"/>
              </a:lnSpc>
              <a:spcBef>
                <a:spcPts val="1600"/>
              </a:spcBef>
              <a:spcAft>
                <a:spcPts val="0"/>
              </a:spcAft>
              <a:buSzPts val="475"/>
              <a:buNone/>
            </a:pPr>
            <a:r>
              <a:rPr lang="en-IN" sz="1900" b="1">
                <a:solidFill>
                  <a:srgbClr val="FFF2CC"/>
                </a:solidFill>
                <a:latin typeface="Times New Roman"/>
                <a:ea typeface="Times New Roman"/>
                <a:cs typeface="Times New Roman"/>
                <a:sym typeface="Times New Roman"/>
              </a:rPr>
              <a:t>A large number may be rounded off to the nearest 10.</a:t>
            </a:r>
            <a:br>
              <a:rPr lang="en-IN" sz="1900" b="1">
                <a:solidFill>
                  <a:srgbClr val="FFF2CC"/>
                </a:solidFill>
                <a:latin typeface="Times New Roman"/>
                <a:ea typeface="Times New Roman"/>
                <a:cs typeface="Times New Roman"/>
                <a:sym typeface="Times New Roman"/>
              </a:rPr>
            </a:br>
            <a:r>
              <a:rPr lang="en-IN" sz="1900" b="1">
                <a:solidFill>
                  <a:srgbClr val="FFF2CC"/>
                </a:solidFill>
                <a:latin typeface="Times New Roman"/>
                <a:ea typeface="Times New Roman"/>
                <a:cs typeface="Times New Roman"/>
                <a:sym typeface="Times New Roman"/>
              </a:rPr>
              <a:t/>
            </a:r>
            <a:br>
              <a:rPr lang="en-IN" sz="1900" b="1">
                <a:solidFill>
                  <a:srgbClr val="FFF2CC"/>
                </a:solidFill>
                <a:latin typeface="Times New Roman"/>
                <a:ea typeface="Times New Roman"/>
                <a:cs typeface="Times New Roman"/>
                <a:sym typeface="Times New Roman"/>
              </a:rPr>
            </a:br>
            <a:r>
              <a:rPr lang="en-IN" sz="1900" b="1">
                <a:solidFill>
                  <a:srgbClr val="FFF2CC"/>
                </a:solidFill>
                <a:latin typeface="Times New Roman"/>
                <a:ea typeface="Times New Roman"/>
                <a:cs typeface="Times New Roman"/>
                <a:sym typeface="Times New Roman"/>
              </a:rPr>
              <a:t>1. While rounding off to the nearest ten if the digit in the units place is between 0 – 4 i.e., &lt; 5 then the unit digit is replaced by 0.</a:t>
            </a:r>
            <a:br>
              <a:rPr lang="en-IN" sz="1900" b="1">
                <a:solidFill>
                  <a:srgbClr val="FFF2CC"/>
                </a:solidFill>
                <a:latin typeface="Times New Roman"/>
                <a:ea typeface="Times New Roman"/>
                <a:cs typeface="Times New Roman"/>
                <a:sym typeface="Times New Roman"/>
              </a:rPr>
            </a:br>
            <a:r>
              <a:rPr lang="en-IN" sz="1900" b="1">
                <a:solidFill>
                  <a:srgbClr val="FFF2CC"/>
                </a:solidFill>
                <a:latin typeface="Times New Roman"/>
                <a:ea typeface="Times New Roman"/>
                <a:cs typeface="Times New Roman"/>
                <a:sym typeface="Times New Roman"/>
              </a:rPr>
              <a:t/>
            </a:r>
            <a:br>
              <a:rPr lang="en-IN" sz="1900" b="1">
                <a:solidFill>
                  <a:srgbClr val="FFF2CC"/>
                </a:solidFill>
                <a:latin typeface="Times New Roman"/>
                <a:ea typeface="Times New Roman"/>
                <a:cs typeface="Times New Roman"/>
                <a:sym typeface="Times New Roman"/>
              </a:rPr>
            </a:br>
            <a:r>
              <a:rPr lang="en-IN" sz="1900" b="1">
                <a:solidFill>
                  <a:srgbClr val="FFF2CC"/>
                </a:solidFill>
                <a:latin typeface="Times New Roman"/>
                <a:ea typeface="Times New Roman"/>
                <a:cs typeface="Times New Roman"/>
                <a:sym typeface="Times New Roman"/>
              </a:rPr>
              <a:t>2. If the digit in the units place is 5 to 9 i.e., &gt; or 5 but &lt; 10, then the units place is replaced by ‘0’ and the tens place increased by 1.</a:t>
            </a:r>
            <a:endParaRPr/>
          </a:p>
        </p:txBody>
      </p:sp>
      <p:sp>
        <p:nvSpPr>
          <p:cNvPr id="248" name="Google Shape;248;p28"/>
          <p:cNvSpPr txBox="1">
            <a:spLocks noGrp="1"/>
          </p:cNvSpPr>
          <p:nvPr>
            <p:ph type="body" idx="2"/>
          </p:nvPr>
        </p:nvSpPr>
        <p:spPr>
          <a:xfrm>
            <a:off x="4832400" y="2007600"/>
            <a:ext cx="3999900" cy="454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
              <a:buNone/>
            </a:pPr>
            <a:endParaRPr/>
          </a:p>
        </p:txBody>
      </p:sp>
      <p:pic>
        <p:nvPicPr>
          <p:cNvPr id="249" name="Google Shape;249;p28"/>
          <p:cNvPicPr preferRelativeResize="0"/>
          <p:nvPr/>
        </p:nvPicPr>
        <p:blipFill rotWithShape="1">
          <a:blip r:embed="rId3">
            <a:alphaModFix/>
          </a:blip>
          <a:srcRect/>
          <a:stretch/>
        </p:blipFill>
        <p:spPr>
          <a:xfrm>
            <a:off x="4664876" y="2030025"/>
            <a:ext cx="3999900" cy="44988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10210800" y="274638"/>
            <a:ext cx="1752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200"/>
              <a:buFont typeface="Georgia"/>
              <a:buNone/>
            </a:pPr>
            <a:endParaRPr/>
          </a:p>
        </p:txBody>
      </p:sp>
      <p:pic>
        <p:nvPicPr>
          <p:cNvPr id="255" name="Google Shape;255;p29"/>
          <p:cNvPicPr preferRelativeResize="0">
            <a:picLocks noGrp="1"/>
          </p:cNvPicPr>
          <p:nvPr>
            <p:ph type="body" idx="1"/>
          </p:nvPr>
        </p:nvPicPr>
        <p:blipFill rotWithShape="1">
          <a:blip r:embed="rId3">
            <a:alphaModFix/>
            <a:duotone>
              <a:schemeClr val="bg2">
                <a:shade val="45000"/>
                <a:satMod val="135000"/>
              </a:schemeClr>
              <a:prstClr val="white"/>
            </a:duotone>
          </a:blip>
          <a:srcRect/>
          <a:stretch/>
        </p:blipFill>
        <p:spPr>
          <a:xfrm>
            <a:off x="0" y="0"/>
            <a:ext cx="9144000" cy="6858000"/>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0"/>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1200"/>
              <a:buFont typeface="Georgia"/>
              <a:buNone/>
            </a:pPr>
            <a:r>
              <a:rPr lang="en-IN"/>
              <a:t>Rounding off to the nearest hundred</a:t>
            </a:r>
            <a:endParaRPr/>
          </a:p>
        </p:txBody>
      </p:sp>
      <p:sp>
        <p:nvSpPr>
          <p:cNvPr id="261" name="Google Shape;261;p30"/>
          <p:cNvSpPr txBox="1">
            <a:spLocks noGrp="1"/>
          </p:cNvSpPr>
          <p:nvPr>
            <p:ph type="body" idx="1"/>
          </p:nvPr>
        </p:nvSpPr>
        <p:spPr>
          <a:xfrm>
            <a:off x="311725" y="1728700"/>
            <a:ext cx="3999900" cy="5129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575"/>
              <a:buNone/>
            </a:pPr>
            <a:r>
              <a:rPr lang="en-IN" sz="2300" b="1"/>
              <a:t>1. While rounding off to the nearest hundred, if the digit in the tens place is between 0 – 4 i.e. &lt; 5, then the tens place is replaced by ‘0’.</a:t>
            </a:r>
            <a:br>
              <a:rPr lang="en-IN" sz="2300" b="1"/>
            </a:br>
            <a:r>
              <a:rPr lang="en-IN" sz="2300" b="1"/>
              <a:t/>
            </a:r>
            <a:br>
              <a:rPr lang="en-IN" sz="2300" b="1"/>
            </a:br>
            <a:r>
              <a:rPr lang="en-IN" sz="2300" b="1"/>
              <a:t>2. If the digit in the units place is equal to or &gt;5, then the tens place is replaced by ‘0’ and the hundreds place is increased by 1.</a:t>
            </a:r>
            <a:endParaRPr/>
          </a:p>
        </p:txBody>
      </p:sp>
      <p:sp>
        <p:nvSpPr>
          <p:cNvPr id="262" name="Google Shape;262;p30"/>
          <p:cNvSpPr txBox="1">
            <a:spLocks noGrp="1"/>
          </p:cNvSpPr>
          <p:nvPr>
            <p:ph type="body" idx="2"/>
          </p:nvPr>
        </p:nvSpPr>
        <p:spPr>
          <a:xfrm>
            <a:off x="4756200" y="1986433"/>
            <a:ext cx="3999900" cy="410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
              <a:buNone/>
            </a:pPr>
            <a:endParaRPr/>
          </a:p>
        </p:txBody>
      </p:sp>
      <p:pic>
        <p:nvPicPr>
          <p:cNvPr id="263" name="Google Shape;263;p30"/>
          <p:cNvPicPr preferRelativeResize="0"/>
          <p:nvPr/>
        </p:nvPicPr>
        <p:blipFill rotWithShape="1">
          <a:blip r:embed="rId3">
            <a:alphaModFix/>
          </a:blip>
          <a:srcRect/>
          <a:stretch/>
        </p:blipFill>
        <p:spPr>
          <a:xfrm>
            <a:off x="4311625" y="1728700"/>
            <a:ext cx="4850400" cy="51294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ocus">
  <a:themeElements>
    <a:clrScheme name="Focus">
      <a:dk1>
        <a:srgbClr val="000000"/>
      </a:dk1>
      <a:lt1>
        <a:srgbClr val="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1218</Words>
  <Application>Microsoft Office PowerPoint</Application>
  <PresentationFormat>On-screen Show (4:3)</PresentationFormat>
  <Paragraphs>243</Paragraphs>
  <Slides>33</Slides>
  <Notes>27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Arial</vt:lpstr>
      <vt:lpstr>Algerian</vt:lpstr>
      <vt:lpstr>Georgia</vt:lpstr>
      <vt:lpstr>Noto Sans Symbols</vt:lpstr>
      <vt:lpstr>Amarante</vt:lpstr>
      <vt:lpstr>Times New Roman</vt:lpstr>
      <vt:lpstr>Verdana</vt:lpstr>
      <vt:lpstr>Cabin</vt:lpstr>
      <vt:lpstr>Arial Narrow</vt:lpstr>
      <vt:lpstr>Bree Serif</vt:lpstr>
      <vt:lpstr>Ultra</vt:lpstr>
      <vt:lpstr>Calibri</vt:lpstr>
      <vt:lpstr>Questrial</vt:lpstr>
      <vt:lpstr>Focus</vt:lpstr>
      <vt:lpstr>CLASS : V SUB:MATHEMATICS  CHAPTER: ROUNDING OFF NUMBERS  </vt:lpstr>
      <vt:lpstr>Slide 2</vt:lpstr>
      <vt:lpstr> REAL LIFE EXAMPLES OF ESTIMATION/ROUNDING OFF</vt:lpstr>
      <vt:lpstr>What is Rounding Off ?</vt:lpstr>
      <vt:lpstr>Slide 5</vt:lpstr>
      <vt:lpstr>Rounding off to the nearest 10 </vt:lpstr>
      <vt:lpstr>Rounding off to the nearest tens(pictorial view)</vt:lpstr>
      <vt:lpstr>Slide 8</vt:lpstr>
      <vt:lpstr>Rounding off to the nearest hundred</vt:lpstr>
      <vt:lpstr>Slide 10</vt:lpstr>
      <vt:lpstr>VIDEO</vt:lpstr>
      <vt:lpstr>Rounding off to the nearest Thousand</vt:lpstr>
      <vt:lpstr>Slide 13</vt:lpstr>
      <vt:lpstr>Slide 14</vt:lpstr>
      <vt:lpstr>Slide 15</vt:lpstr>
      <vt:lpstr>Slide 16</vt:lpstr>
      <vt:lpstr>ROUNDING OFF DECIMAL NUMBERS</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Rounding Poem</vt:lpstr>
      <vt:lpstr>Slide 32</vt:lpstr>
      <vt:lpstr>HAVE A GREAT DAY AHEAD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 INSTITUTIONS ODISHA ZONE-1</dc:title>
  <dc:creator>user</dc:creator>
  <cp:lastModifiedBy>Ashutosh</cp:lastModifiedBy>
  <cp:revision>12</cp:revision>
  <dcterms:modified xsi:type="dcterms:W3CDTF">2020-04-25T05:45:41Z</dcterms:modified>
</cp:coreProperties>
</file>